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98" r:id="rId3"/>
    <p:sldMasterId id="2147483710" r:id="rId4"/>
  </p:sldMasterIdLst>
  <p:notesMasterIdLst>
    <p:notesMasterId r:id="rId30"/>
  </p:notesMasterIdLst>
  <p:sldIdLst>
    <p:sldId id="281" r:id="rId5"/>
    <p:sldId id="268" r:id="rId6"/>
    <p:sldId id="271" r:id="rId7"/>
    <p:sldId id="259" r:id="rId8"/>
    <p:sldId id="290" r:id="rId9"/>
    <p:sldId id="291" r:id="rId10"/>
    <p:sldId id="261" r:id="rId11"/>
    <p:sldId id="267" r:id="rId12"/>
    <p:sldId id="276" r:id="rId13"/>
    <p:sldId id="263" r:id="rId14"/>
    <p:sldId id="262" r:id="rId15"/>
    <p:sldId id="264" r:id="rId16"/>
    <p:sldId id="277" r:id="rId17"/>
    <p:sldId id="292" r:id="rId18"/>
    <p:sldId id="270" r:id="rId19"/>
    <p:sldId id="286" r:id="rId20"/>
    <p:sldId id="287" r:id="rId21"/>
    <p:sldId id="285" r:id="rId22"/>
    <p:sldId id="284" r:id="rId23"/>
    <p:sldId id="275" r:id="rId24"/>
    <p:sldId id="279" r:id="rId25"/>
    <p:sldId id="280" r:id="rId26"/>
    <p:sldId id="288" r:id="rId27"/>
    <p:sldId id="289" r:id="rId28"/>
    <p:sldId id="282" r:id="rId2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22" autoAdjust="0"/>
  </p:normalViewPr>
  <p:slideViewPr>
    <p:cSldViewPr>
      <p:cViewPr varScale="1">
        <p:scale>
          <a:sx n="34" d="100"/>
          <a:sy n="34" d="100"/>
        </p:scale>
        <p:origin x="-1524"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4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34690-A65D-8141-AD84-CF0A1A5A3FA9}"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902AAA96-1495-F645-AD3A-06326D477287}">
      <dgm:prSet phldrT="[Text]"/>
      <dgm:spPr/>
      <dgm:t>
        <a:bodyPr/>
        <a:lstStyle/>
        <a:p>
          <a:r>
            <a:rPr lang="en-US" dirty="0" smtClean="0"/>
            <a:t>Books and Journals</a:t>
          </a:r>
          <a:endParaRPr lang="en-US" dirty="0"/>
        </a:p>
      </dgm:t>
    </dgm:pt>
    <dgm:pt modelId="{9A25F3D6-337F-CC4D-8FC9-63C289445217}" type="parTrans" cxnId="{83B4B8AD-5DC7-B14F-8565-B6603B746767}">
      <dgm:prSet/>
      <dgm:spPr/>
      <dgm:t>
        <a:bodyPr/>
        <a:lstStyle/>
        <a:p>
          <a:endParaRPr lang="en-US"/>
        </a:p>
      </dgm:t>
    </dgm:pt>
    <dgm:pt modelId="{7F04EE61-6981-A64D-9A96-EC5F77D6AB20}" type="sibTrans" cxnId="{83B4B8AD-5DC7-B14F-8565-B6603B746767}">
      <dgm:prSet/>
      <dgm:spPr/>
      <dgm:t>
        <a:bodyPr/>
        <a:lstStyle/>
        <a:p>
          <a:endParaRPr lang="en-US"/>
        </a:p>
      </dgm:t>
    </dgm:pt>
    <dgm:pt modelId="{C7D1CFE9-F5E9-EB40-9705-A2F3502CF7FF}">
      <dgm:prSet phldrT="[Text]"/>
      <dgm:spPr/>
      <dgm:t>
        <a:bodyPr/>
        <a:lstStyle/>
        <a:p>
          <a:r>
            <a:rPr lang="en-US" dirty="0" smtClean="0"/>
            <a:t>Search</a:t>
          </a:r>
          <a:endParaRPr lang="en-US" dirty="0"/>
        </a:p>
      </dgm:t>
    </dgm:pt>
    <dgm:pt modelId="{9C59FABA-BA85-BE4F-8127-ED361330F8C1}" type="parTrans" cxnId="{A5CA31A8-A993-704F-8DCD-1C34BE777D1B}">
      <dgm:prSet/>
      <dgm:spPr/>
      <dgm:t>
        <a:bodyPr/>
        <a:lstStyle/>
        <a:p>
          <a:endParaRPr lang="en-US"/>
        </a:p>
      </dgm:t>
    </dgm:pt>
    <dgm:pt modelId="{EB2C6E99-83F5-4B42-AD80-D12F161A7AFA}" type="sibTrans" cxnId="{A5CA31A8-A993-704F-8DCD-1C34BE777D1B}">
      <dgm:prSet/>
      <dgm:spPr/>
      <dgm:t>
        <a:bodyPr/>
        <a:lstStyle/>
        <a:p>
          <a:endParaRPr lang="en-US"/>
        </a:p>
      </dgm:t>
    </dgm:pt>
    <dgm:pt modelId="{2C4DD594-6A3A-0841-B5D2-6B479D25698E}">
      <dgm:prSet phldrT="[Text]"/>
      <dgm:spPr/>
      <dgm:t>
        <a:bodyPr/>
        <a:lstStyle/>
        <a:p>
          <a:r>
            <a:rPr lang="en-US" dirty="0" smtClean="0"/>
            <a:t>Websites</a:t>
          </a:r>
          <a:endParaRPr lang="en-US" dirty="0"/>
        </a:p>
      </dgm:t>
    </dgm:pt>
    <dgm:pt modelId="{27A9176D-C179-4F46-B795-FF78AB7C3DB7}" type="parTrans" cxnId="{3E95D10E-9DE3-2543-8C00-382291A290EF}">
      <dgm:prSet/>
      <dgm:spPr/>
      <dgm:t>
        <a:bodyPr/>
        <a:lstStyle/>
        <a:p>
          <a:endParaRPr lang="en-US"/>
        </a:p>
      </dgm:t>
    </dgm:pt>
    <dgm:pt modelId="{C0B3A294-EEEE-514A-BAA1-4872A28C3E9B}" type="sibTrans" cxnId="{3E95D10E-9DE3-2543-8C00-382291A290EF}">
      <dgm:prSet/>
      <dgm:spPr/>
      <dgm:t>
        <a:bodyPr/>
        <a:lstStyle/>
        <a:p>
          <a:endParaRPr lang="en-US"/>
        </a:p>
      </dgm:t>
    </dgm:pt>
    <dgm:pt modelId="{664B7A17-886B-0747-8E06-C6BD442E8A7D}">
      <dgm:prSet phldrT="[Text]"/>
      <dgm:spPr/>
      <dgm:t>
        <a:bodyPr/>
        <a:lstStyle/>
        <a:p>
          <a:r>
            <a:rPr lang="en-US" dirty="0" smtClean="0"/>
            <a:t>Archive-It</a:t>
          </a:r>
          <a:endParaRPr lang="en-US" dirty="0"/>
        </a:p>
      </dgm:t>
    </dgm:pt>
    <dgm:pt modelId="{82423023-58B5-EE4A-A206-96BEA70978B9}" type="parTrans" cxnId="{13CBD293-B7C4-4C46-8D56-573C80D91C35}">
      <dgm:prSet/>
      <dgm:spPr/>
      <dgm:t>
        <a:bodyPr/>
        <a:lstStyle/>
        <a:p>
          <a:endParaRPr lang="en-US"/>
        </a:p>
      </dgm:t>
    </dgm:pt>
    <dgm:pt modelId="{F71122F9-290C-5C4A-9017-5FA48630C73E}" type="sibTrans" cxnId="{13CBD293-B7C4-4C46-8D56-573C80D91C35}">
      <dgm:prSet/>
      <dgm:spPr/>
      <dgm:t>
        <a:bodyPr/>
        <a:lstStyle/>
        <a:p>
          <a:endParaRPr lang="en-US"/>
        </a:p>
      </dgm:t>
    </dgm:pt>
    <dgm:pt modelId="{D49C48AB-627C-5C44-9321-19C61491F7E7}">
      <dgm:prSet phldrT="[Text]"/>
      <dgm:spPr/>
      <dgm:t>
        <a:bodyPr/>
        <a:lstStyle/>
        <a:p>
          <a:r>
            <a:rPr lang="en-US" dirty="0" smtClean="0"/>
            <a:t>Special Projects</a:t>
          </a:r>
          <a:endParaRPr lang="en-US" dirty="0"/>
        </a:p>
      </dgm:t>
    </dgm:pt>
    <dgm:pt modelId="{81B4C14D-0ADC-264A-84CF-B3DE4623B4BE}" type="parTrans" cxnId="{1E9CD536-9379-D94C-AD89-8811127D070E}">
      <dgm:prSet/>
      <dgm:spPr/>
      <dgm:t>
        <a:bodyPr/>
        <a:lstStyle/>
        <a:p>
          <a:endParaRPr lang="en-US"/>
        </a:p>
      </dgm:t>
    </dgm:pt>
    <dgm:pt modelId="{561D8323-82E2-A448-9CBC-25473B556FE1}" type="sibTrans" cxnId="{1E9CD536-9379-D94C-AD89-8811127D070E}">
      <dgm:prSet/>
      <dgm:spPr/>
      <dgm:t>
        <a:bodyPr/>
        <a:lstStyle/>
        <a:p>
          <a:endParaRPr lang="en-US"/>
        </a:p>
      </dgm:t>
    </dgm:pt>
    <dgm:pt modelId="{8C128B6D-D0B4-5646-BC6B-685FDA06B0D2}">
      <dgm:prSet phldrT="[Text]"/>
      <dgm:spPr/>
      <dgm:t>
        <a:bodyPr/>
        <a:lstStyle/>
        <a:p>
          <a:r>
            <a:rPr lang="en-US" dirty="0" smtClean="0"/>
            <a:t>Ethnographic Thesaurus</a:t>
          </a:r>
          <a:endParaRPr lang="en-US" dirty="0"/>
        </a:p>
      </dgm:t>
    </dgm:pt>
    <dgm:pt modelId="{F19FF721-DB6A-F843-A476-4EE9941F3798}" type="parTrans" cxnId="{289B8C5C-3F7D-A24A-8851-B60897095D07}">
      <dgm:prSet/>
      <dgm:spPr/>
      <dgm:t>
        <a:bodyPr/>
        <a:lstStyle/>
        <a:p>
          <a:endParaRPr lang="en-US"/>
        </a:p>
      </dgm:t>
    </dgm:pt>
    <dgm:pt modelId="{67093771-51B1-6043-BF3B-DF841C249E6C}" type="sibTrans" cxnId="{289B8C5C-3F7D-A24A-8851-B60897095D07}">
      <dgm:prSet/>
      <dgm:spPr/>
      <dgm:t>
        <a:bodyPr/>
        <a:lstStyle/>
        <a:p>
          <a:endParaRPr lang="en-US"/>
        </a:p>
      </dgm:t>
    </dgm:pt>
    <dgm:pt modelId="{C8BEF88F-8579-E043-87F4-E03B63376A15}">
      <dgm:prSet phldrT="[Text]"/>
      <dgm:spPr/>
      <dgm:t>
        <a:bodyPr/>
        <a:lstStyle/>
        <a:p>
          <a:r>
            <a:rPr lang="en-US" dirty="0" smtClean="0"/>
            <a:t> Education</a:t>
          </a:r>
          <a:endParaRPr lang="en-US" dirty="0"/>
        </a:p>
      </dgm:t>
    </dgm:pt>
    <dgm:pt modelId="{0179DC89-D953-C542-B403-9FDD2E9F2298}" type="parTrans" cxnId="{8716C50F-D9D6-8646-8E6E-0B390B0A11A4}">
      <dgm:prSet/>
      <dgm:spPr/>
      <dgm:t>
        <a:bodyPr/>
        <a:lstStyle/>
        <a:p>
          <a:endParaRPr lang="en-US"/>
        </a:p>
      </dgm:t>
    </dgm:pt>
    <dgm:pt modelId="{B819998F-669F-0040-A835-EB471B69E82B}" type="sibTrans" cxnId="{8716C50F-D9D6-8646-8E6E-0B390B0A11A4}">
      <dgm:prSet/>
      <dgm:spPr/>
      <dgm:t>
        <a:bodyPr/>
        <a:lstStyle/>
        <a:p>
          <a:endParaRPr lang="en-US"/>
        </a:p>
      </dgm:t>
    </dgm:pt>
    <dgm:pt modelId="{631A49F6-781F-7B47-BEAB-1BE4D8503F85}">
      <dgm:prSet phldrT="[Text]"/>
      <dgm:spPr/>
      <dgm:t>
        <a:bodyPr/>
        <a:lstStyle/>
        <a:p>
          <a:r>
            <a:rPr lang="en-US" dirty="0" smtClean="0"/>
            <a:t>Podcasts</a:t>
          </a:r>
          <a:endParaRPr lang="en-US" dirty="0"/>
        </a:p>
      </dgm:t>
    </dgm:pt>
    <dgm:pt modelId="{181D043A-CABA-4A4E-8795-C85A1FD040FE}" type="parTrans" cxnId="{212A35E4-8FA3-C04C-A94C-F7F33BA61EE6}">
      <dgm:prSet/>
      <dgm:spPr/>
      <dgm:t>
        <a:bodyPr/>
        <a:lstStyle/>
        <a:p>
          <a:endParaRPr lang="en-US"/>
        </a:p>
      </dgm:t>
    </dgm:pt>
    <dgm:pt modelId="{91967909-3678-034B-9C28-47227782239A}" type="sibTrans" cxnId="{212A35E4-8FA3-C04C-A94C-F7F33BA61EE6}">
      <dgm:prSet/>
      <dgm:spPr/>
      <dgm:t>
        <a:bodyPr/>
        <a:lstStyle/>
        <a:p>
          <a:endParaRPr lang="en-US"/>
        </a:p>
      </dgm:t>
    </dgm:pt>
    <dgm:pt modelId="{1E65D95E-FF31-2343-BAEF-82E8E46B25FD}">
      <dgm:prSet phldrT="[Text]"/>
      <dgm:spPr/>
      <dgm:t>
        <a:bodyPr/>
        <a:lstStyle/>
        <a:p>
          <a:r>
            <a:rPr lang="en-US" dirty="0" smtClean="0"/>
            <a:t>Website</a:t>
          </a:r>
          <a:endParaRPr lang="en-US" dirty="0"/>
        </a:p>
      </dgm:t>
    </dgm:pt>
    <dgm:pt modelId="{9C32A262-1843-964C-BFC1-E9F847456A99}" type="parTrans" cxnId="{84CDC56D-B5AA-F344-8C92-BD6E8831CA51}">
      <dgm:prSet/>
      <dgm:spPr/>
      <dgm:t>
        <a:bodyPr/>
        <a:lstStyle/>
        <a:p>
          <a:endParaRPr lang="en-US"/>
        </a:p>
      </dgm:t>
    </dgm:pt>
    <dgm:pt modelId="{BCBF491C-680C-7D4F-B614-53717F50B5CD}" type="sibTrans" cxnId="{84CDC56D-B5AA-F344-8C92-BD6E8831CA51}">
      <dgm:prSet/>
      <dgm:spPr/>
      <dgm:t>
        <a:bodyPr/>
        <a:lstStyle/>
        <a:p>
          <a:endParaRPr lang="en-US"/>
        </a:p>
      </dgm:t>
    </dgm:pt>
    <dgm:pt modelId="{837D6D68-17FD-1E4C-80D7-1B99330115A1}">
      <dgm:prSet phldrT="[Text]"/>
      <dgm:spPr/>
      <dgm:t>
        <a:bodyPr/>
        <a:lstStyle/>
        <a:p>
          <a:r>
            <a:rPr lang="en-US" dirty="0" smtClean="0"/>
            <a:t>Partners</a:t>
          </a:r>
          <a:endParaRPr lang="en-US" dirty="0"/>
        </a:p>
      </dgm:t>
    </dgm:pt>
    <dgm:pt modelId="{38A5408E-F659-1543-99AD-9777DD80A378}" type="parTrans" cxnId="{D2C1D637-E9E0-8F48-9135-16E11FB0B3C2}">
      <dgm:prSet/>
      <dgm:spPr/>
      <dgm:t>
        <a:bodyPr/>
        <a:lstStyle/>
        <a:p>
          <a:endParaRPr lang="en-US"/>
        </a:p>
      </dgm:t>
    </dgm:pt>
    <dgm:pt modelId="{667B8080-77CC-F04A-ABBC-0191E9B3CFC7}" type="sibTrans" cxnId="{D2C1D637-E9E0-8F48-9135-16E11FB0B3C2}">
      <dgm:prSet/>
      <dgm:spPr/>
      <dgm:t>
        <a:bodyPr/>
        <a:lstStyle/>
        <a:p>
          <a:endParaRPr lang="en-US"/>
        </a:p>
      </dgm:t>
    </dgm:pt>
    <dgm:pt modelId="{E244B981-C316-5647-A293-3D51293FFADE}">
      <dgm:prSet phldrT="[Text]"/>
      <dgm:spPr/>
      <dgm:t>
        <a:bodyPr/>
        <a:lstStyle/>
        <a:p>
          <a:r>
            <a:rPr lang="en-US" dirty="0" smtClean="0"/>
            <a:t>National Folklore Archives Initiative</a:t>
          </a:r>
          <a:endParaRPr lang="en-US" dirty="0"/>
        </a:p>
      </dgm:t>
    </dgm:pt>
    <dgm:pt modelId="{90D66171-3517-C544-9B42-D86FBAFAA31F}" type="parTrans" cxnId="{5C967221-954D-F94C-A785-12CF754BCF41}">
      <dgm:prSet/>
      <dgm:spPr/>
      <dgm:t>
        <a:bodyPr/>
        <a:lstStyle/>
        <a:p>
          <a:endParaRPr lang="en-US"/>
        </a:p>
      </dgm:t>
    </dgm:pt>
    <dgm:pt modelId="{6667F6BD-7FDE-1147-B0DA-65B2D2EB46D0}" type="sibTrans" cxnId="{5C967221-954D-F94C-A785-12CF754BCF41}">
      <dgm:prSet/>
      <dgm:spPr/>
      <dgm:t>
        <a:bodyPr/>
        <a:lstStyle/>
        <a:p>
          <a:endParaRPr lang="en-US"/>
        </a:p>
      </dgm:t>
    </dgm:pt>
    <dgm:pt modelId="{34E9BEA0-52CC-4284-ADF8-77B8022F0A78}">
      <dgm:prSet phldrT="[Text]"/>
      <dgm:spPr/>
      <dgm:t>
        <a:bodyPr/>
        <a:lstStyle/>
        <a:p>
          <a:r>
            <a:rPr lang="en-US" dirty="0" smtClean="0"/>
            <a:t>IUScholarWorks</a:t>
          </a:r>
          <a:endParaRPr lang="en-US" dirty="0"/>
        </a:p>
      </dgm:t>
    </dgm:pt>
    <dgm:pt modelId="{33296F36-9F74-49CF-B66C-E1FCD6845086}" type="parTrans" cxnId="{DAE2B44A-A73C-4AAF-8449-D0CC34B9B94E}">
      <dgm:prSet/>
      <dgm:spPr/>
      <dgm:t>
        <a:bodyPr/>
        <a:lstStyle/>
        <a:p>
          <a:endParaRPr lang="en-US"/>
        </a:p>
      </dgm:t>
    </dgm:pt>
    <dgm:pt modelId="{01C7EF67-B910-41A8-A509-829017EEE44F}" type="sibTrans" cxnId="{DAE2B44A-A73C-4AAF-8449-D0CC34B9B94E}">
      <dgm:prSet/>
      <dgm:spPr/>
      <dgm:t>
        <a:bodyPr/>
        <a:lstStyle/>
        <a:p>
          <a:endParaRPr lang="en-US"/>
        </a:p>
      </dgm:t>
    </dgm:pt>
    <dgm:pt modelId="{5811103E-5C1F-4459-A17A-E46CA01094DF}">
      <dgm:prSet phldrT="[Text]"/>
      <dgm:spPr/>
      <dgm:t>
        <a:bodyPr/>
        <a:lstStyle/>
        <a:p>
          <a:r>
            <a:rPr lang="en-US" dirty="0" err="1" smtClean="0"/>
            <a:t>HathiTrust</a:t>
          </a:r>
          <a:endParaRPr lang="en-US" dirty="0"/>
        </a:p>
      </dgm:t>
    </dgm:pt>
    <dgm:pt modelId="{D616157E-7DC1-43E7-AF97-716C60AF7012}" type="parTrans" cxnId="{C22B83BB-7DEE-48A5-A3ED-092CFF120304}">
      <dgm:prSet/>
      <dgm:spPr/>
      <dgm:t>
        <a:bodyPr/>
        <a:lstStyle/>
        <a:p>
          <a:endParaRPr lang="en-US"/>
        </a:p>
      </dgm:t>
    </dgm:pt>
    <dgm:pt modelId="{24F42B81-C1C4-407C-996F-326922A2F164}" type="sibTrans" cxnId="{C22B83BB-7DEE-48A5-A3ED-092CFF120304}">
      <dgm:prSet/>
      <dgm:spPr/>
      <dgm:t>
        <a:bodyPr/>
        <a:lstStyle/>
        <a:p>
          <a:endParaRPr lang="en-US"/>
        </a:p>
      </dgm:t>
    </dgm:pt>
    <dgm:pt modelId="{A4BD6737-2FD0-457D-95B9-A678DA41C653}">
      <dgm:prSet phldrT="[Text]"/>
      <dgm:spPr/>
      <dgm:t>
        <a:bodyPr/>
        <a:lstStyle/>
        <a:p>
          <a:r>
            <a:rPr lang="en-US" dirty="0" smtClean="0"/>
            <a:t>Liberating Journals</a:t>
          </a:r>
          <a:endParaRPr lang="en-US" dirty="0"/>
        </a:p>
      </dgm:t>
    </dgm:pt>
    <dgm:pt modelId="{36F9F6AC-A0EB-42BB-8F7E-3B5D1045496C}" type="parTrans" cxnId="{2CF11433-55A8-4DAD-BCCA-F2316DA776CD}">
      <dgm:prSet/>
      <dgm:spPr/>
      <dgm:t>
        <a:bodyPr/>
        <a:lstStyle/>
        <a:p>
          <a:endParaRPr lang="en-US"/>
        </a:p>
      </dgm:t>
    </dgm:pt>
    <dgm:pt modelId="{4D4D310A-4390-4D51-8F4A-51EA7BC0352B}" type="sibTrans" cxnId="{2CF11433-55A8-4DAD-BCCA-F2316DA776CD}">
      <dgm:prSet/>
      <dgm:spPr/>
      <dgm:t>
        <a:bodyPr/>
        <a:lstStyle/>
        <a:p>
          <a:endParaRPr lang="en-US"/>
        </a:p>
      </dgm:t>
    </dgm:pt>
    <dgm:pt modelId="{66ABE9EA-D0E8-4793-ABC9-9EFED3D8091E}">
      <dgm:prSet phldrT="[Text]"/>
      <dgm:spPr/>
      <dgm:t>
        <a:bodyPr/>
        <a:lstStyle/>
        <a:p>
          <a:endParaRPr lang="en-US" dirty="0"/>
        </a:p>
      </dgm:t>
    </dgm:pt>
    <dgm:pt modelId="{14E92A73-854F-401D-A473-9D55A0CCA746}" type="parTrans" cxnId="{B94CCF6B-4E4F-49CE-A6BC-654C1C84172D}">
      <dgm:prSet/>
      <dgm:spPr/>
      <dgm:t>
        <a:bodyPr/>
        <a:lstStyle/>
        <a:p>
          <a:endParaRPr lang="en-US"/>
        </a:p>
      </dgm:t>
    </dgm:pt>
    <dgm:pt modelId="{0CDC933B-7ED9-46F6-8CAD-E268E6056CC1}" type="sibTrans" cxnId="{B94CCF6B-4E4F-49CE-A6BC-654C1C84172D}">
      <dgm:prSet/>
      <dgm:spPr/>
      <dgm:t>
        <a:bodyPr/>
        <a:lstStyle/>
        <a:p>
          <a:endParaRPr lang="en-US"/>
        </a:p>
      </dgm:t>
    </dgm:pt>
    <dgm:pt modelId="{94C3C55D-3191-42D2-AAC2-D1BC6954D3E1}">
      <dgm:prSet phldrT="[Text]"/>
      <dgm:spPr/>
      <dgm:t>
        <a:bodyPr/>
        <a:lstStyle/>
        <a:p>
          <a:endParaRPr lang="en-US" dirty="0"/>
        </a:p>
      </dgm:t>
    </dgm:pt>
    <dgm:pt modelId="{55E2DA66-9B40-432E-89A7-453ED4A20AD5}" type="parTrans" cxnId="{44FFC2F6-B703-4F84-A329-22C7B35DE423}">
      <dgm:prSet/>
      <dgm:spPr/>
      <dgm:t>
        <a:bodyPr/>
        <a:lstStyle/>
        <a:p>
          <a:endParaRPr lang="en-US"/>
        </a:p>
      </dgm:t>
    </dgm:pt>
    <dgm:pt modelId="{15351E90-3B2F-4763-A848-845A3295249D}" type="sibTrans" cxnId="{44FFC2F6-B703-4F84-A329-22C7B35DE423}">
      <dgm:prSet/>
      <dgm:spPr/>
      <dgm:t>
        <a:bodyPr/>
        <a:lstStyle/>
        <a:p>
          <a:endParaRPr lang="en-US"/>
        </a:p>
      </dgm:t>
    </dgm:pt>
    <dgm:pt modelId="{F264DFBC-E0EC-49A9-8ACB-84DB4B9199AA}">
      <dgm:prSet phldrT="[Text]"/>
      <dgm:spPr/>
      <dgm:t>
        <a:bodyPr/>
        <a:lstStyle/>
        <a:p>
          <a:endParaRPr lang="en-US" dirty="0"/>
        </a:p>
      </dgm:t>
    </dgm:pt>
    <dgm:pt modelId="{085C5C1C-E85F-43E4-91EF-8A3452A534F4}" type="parTrans" cxnId="{0D1E418E-24A2-47FB-9033-A93E17DFF2EC}">
      <dgm:prSet/>
      <dgm:spPr/>
      <dgm:t>
        <a:bodyPr/>
        <a:lstStyle/>
        <a:p>
          <a:endParaRPr lang="en-US"/>
        </a:p>
      </dgm:t>
    </dgm:pt>
    <dgm:pt modelId="{3C997E8F-5020-4889-8E1E-A2E4F9E4FDFD}" type="sibTrans" cxnId="{0D1E418E-24A2-47FB-9033-A93E17DFF2EC}">
      <dgm:prSet/>
      <dgm:spPr/>
      <dgm:t>
        <a:bodyPr/>
        <a:lstStyle/>
        <a:p>
          <a:endParaRPr lang="en-US"/>
        </a:p>
      </dgm:t>
    </dgm:pt>
    <dgm:pt modelId="{23CD8F92-F559-4EFC-86BE-35B75AAD63BF}">
      <dgm:prSet phldrT="[Text]"/>
      <dgm:spPr/>
      <dgm:t>
        <a:bodyPr/>
        <a:lstStyle/>
        <a:p>
          <a:endParaRPr lang="en-US" dirty="0"/>
        </a:p>
      </dgm:t>
    </dgm:pt>
    <dgm:pt modelId="{9AE0AB7A-8C08-49F1-B231-62758E11932F}" type="parTrans" cxnId="{5EF50638-62DC-4320-AC31-D8E843E96237}">
      <dgm:prSet/>
      <dgm:spPr/>
      <dgm:t>
        <a:bodyPr/>
        <a:lstStyle/>
        <a:p>
          <a:endParaRPr lang="en-US"/>
        </a:p>
      </dgm:t>
    </dgm:pt>
    <dgm:pt modelId="{6CAFBA90-CCE2-4E0F-8DBB-2BE86B606886}" type="sibTrans" cxnId="{5EF50638-62DC-4320-AC31-D8E843E96237}">
      <dgm:prSet/>
      <dgm:spPr/>
      <dgm:t>
        <a:bodyPr/>
        <a:lstStyle/>
        <a:p>
          <a:endParaRPr lang="en-US"/>
        </a:p>
      </dgm:t>
    </dgm:pt>
    <dgm:pt modelId="{E86ED403-B9EF-4C80-8F67-BBF75954CC90}">
      <dgm:prSet phldrT="[Text]"/>
      <dgm:spPr/>
      <dgm:t>
        <a:bodyPr/>
        <a:lstStyle/>
        <a:p>
          <a:r>
            <a:rPr lang="en-US" dirty="0" smtClean="0"/>
            <a:t>Syllabi</a:t>
          </a:r>
          <a:endParaRPr lang="en-US" dirty="0"/>
        </a:p>
      </dgm:t>
    </dgm:pt>
    <dgm:pt modelId="{E5CB1CCA-97F3-4089-8400-2E16C5E3C020}" type="parTrans" cxnId="{777FD918-D76F-4171-8926-8E7D42460BEF}">
      <dgm:prSet/>
      <dgm:spPr/>
    </dgm:pt>
    <dgm:pt modelId="{3C85D7C9-E6C0-4739-A2BC-57D45D9FE79F}" type="sibTrans" cxnId="{777FD918-D76F-4171-8926-8E7D42460BEF}">
      <dgm:prSet/>
      <dgm:spPr/>
    </dgm:pt>
    <dgm:pt modelId="{639AB82B-CC8D-C442-873C-528F349ED8C6}" type="pres">
      <dgm:prSet presAssocID="{60234690-A65D-8141-AD84-CF0A1A5A3FA9}" presName="cycleMatrixDiagram" presStyleCnt="0">
        <dgm:presLayoutVars>
          <dgm:chMax val="1"/>
          <dgm:dir/>
          <dgm:animLvl val="lvl"/>
          <dgm:resizeHandles val="exact"/>
        </dgm:presLayoutVars>
      </dgm:prSet>
      <dgm:spPr/>
      <dgm:t>
        <a:bodyPr/>
        <a:lstStyle/>
        <a:p>
          <a:endParaRPr lang="en-US"/>
        </a:p>
      </dgm:t>
    </dgm:pt>
    <dgm:pt modelId="{9FC084AF-0B69-A541-888E-A2F9F81F0DBC}" type="pres">
      <dgm:prSet presAssocID="{60234690-A65D-8141-AD84-CF0A1A5A3FA9}" presName="children" presStyleCnt="0"/>
      <dgm:spPr/>
    </dgm:pt>
    <dgm:pt modelId="{73D83E89-28FD-6545-B0DF-71DE8E3648E1}" type="pres">
      <dgm:prSet presAssocID="{60234690-A65D-8141-AD84-CF0A1A5A3FA9}" presName="child1group" presStyleCnt="0"/>
      <dgm:spPr/>
    </dgm:pt>
    <dgm:pt modelId="{DE233089-86A2-3849-A4AD-0AF09E25F40F}" type="pres">
      <dgm:prSet presAssocID="{60234690-A65D-8141-AD84-CF0A1A5A3FA9}" presName="child1" presStyleLbl="bgAcc1" presStyleIdx="0" presStyleCnt="4"/>
      <dgm:spPr/>
      <dgm:t>
        <a:bodyPr/>
        <a:lstStyle/>
        <a:p>
          <a:endParaRPr lang="en-US"/>
        </a:p>
      </dgm:t>
    </dgm:pt>
    <dgm:pt modelId="{ACB75122-F57A-3045-92B0-4FD628FBFD55}" type="pres">
      <dgm:prSet presAssocID="{60234690-A65D-8141-AD84-CF0A1A5A3FA9}" presName="child1Text" presStyleLbl="bgAcc1" presStyleIdx="0" presStyleCnt="4">
        <dgm:presLayoutVars>
          <dgm:bulletEnabled val="1"/>
        </dgm:presLayoutVars>
      </dgm:prSet>
      <dgm:spPr/>
      <dgm:t>
        <a:bodyPr/>
        <a:lstStyle/>
        <a:p>
          <a:endParaRPr lang="en-US"/>
        </a:p>
      </dgm:t>
    </dgm:pt>
    <dgm:pt modelId="{5434A348-56FE-D64A-AFC3-90C579F8D327}" type="pres">
      <dgm:prSet presAssocID="{60234690-A65D-8141-AD84-CF0A1A5A3FA9}" presName="child2group" presStyleCnt="0"/>
      <dgm:spPr/>
    </dgm:pt>
    <dgm:pt modelId="{972E1C7B-CB14-2C46-B13C-A5A41D4A46D8}" type="pres">
      <dgm:prSet presAssocID="{60234690-A65D-8141-AD84-CF0A1A5A3FA9}" presName="child2" presStyleLbl="bgAcc1" presStyleIdx="1" presStyleCnt="4"/>
      <dgm:spPr/>
      <dgm:t>
        <a:bodyPr/>
        <a:lstStyle/>
        <a:p>
          <a:endParaRPr lang="en-US"/>
        </a:p>
      </dgm:t>
    </dgm:pt>
    <dgm:pt modelId="{2F24A209-0E08-FB40-BDB3-E29AB1A2A69A}" type="pres">
      <dgm:prSet presAssocID="{60234690-A65D-8141-AD84-CF0A1A5A3FA9}" presName="child2Text" presStyleLbl="bgAcc1" presStyleIdx="1" presStyleCnt="4">
        <dgm:presLayoutVars>
          <dgm:bulletEnabled val="1"/>
        </dgm:presLayoutVars>
      </dgm:prSet>
      <dgm:spPr/>
      <dgm:t>
        <a:bodyPr/>
        <a:lstStyle/>
        <a:p>
          <a:endParaRPr lang="en-US"/>
        </a:p>
      </dgm:t>
    </dgm:pt>
    <dgm:pt modelId="{260628BB-1762-DA4F-8AA5-B345DF2F241B}" type="pres">
      <dgm:prSet presAssocID="{60234690-A65D-8141-AD84-CF0A1A5A3FA9}" presName="child3group" presStyleCnt="0"/>
      <dgm:spPr/>
    </dgm:pt>
    <dgm:pt modelId="{453B4DBE-C836-0C47-B5ED-EA9DDD90826D}" type="pres">
      <dgm:prSet presAssocID="{60234690-A65D-8141-AD84-CF0A1A5A3FA9}" presName="child3" presStyleLbl="bgAcc1" presStyleIdx="2" presStyleCnt="4"/>
      <dgm:spPr/>
      <dgm:t>
        <a:bodyPr/>
        <a:lstStyle/>
        <a:p>
          <a:endParaRPr lang="en-US"/>
        </a:p>
      </dgm:t>
    </dgm:pt>
    <dgm:pt modelId="{4C056C4C-7B21-F94F-9063-258DB90745C5}" type="pres">
      <dgm:prSet presAssocID="{60234690-A65D-8141-AD84-CF0A1A5A3FA9}" presName="child3Text" presStyleLbl="bgAcc1" presStyleIdx="2" presStyleCnt="4">
        <dgm:presLayoutVars>
          <dgm:bulletEnabled val="1"/>
        </dgm:presLayoutVars>
      </dgm:prSet>
      <dgm:spPr/>
      <dgm:t>
        <a:bodyPr/>
        <a:lstStyle/>
        <a:p>
          <a:endParaRPr lang="en-US"/>
        </a:p>
      </dgm:t>
    </dgm:pt>
    <dgm:pt modelId="{6238B43F-344C-344F-9049-52B5001F5B90}" type="pres">
      <dgm:prSet presAssocID="{60234690-A65D-8141-AD84-CF0A1A5A3FA9}" presName="child4group" presStyleCnt="0"/>
      <dgm:spPr/>
    </dgm:pt>
    <dgm:pt modelId="{4F0C07A4-B7A4-C040-975A-8FC9B1D49EEA}" type="pres">
      <dgm:prSet presAssocID="{60234690-A65D-8141-AD84-CF0A1A5A3FA9}" presName="child4" presStyleLbl="bgAcc1" presStyleIdx="3" presStyleCnt="4"/>
      <dgm:spPr/>
      <dgm:t>
        <a:bodyPr/>
        <a:lstStyle/>
        <a:p>
          <a:endParaRPr lang="en-US"/>
        </a:p>
      </dgm:t>
    </dgm:pt>
    <dgm:pt modelId="{9A040E72-C692-0441-AC6E-E1659220D1A4}" type="pres">
      <dgm:prSet presAssocID="{60234690-A65D-8141-AD84-CF0A1A5A3FA9}" presName="child4Text" presStyleLbl="bgAcc1" presStyleIdx="3" presStyleCnt="4">
        <dgm:presLayoutVars>
          <dgm:bulletEnabled val="1"/>
        </dgm:presLayoutVars>
      </dgm:prSet>
      <dgm:spPr/>
      <dgm:t>
        <a:bodyPr/>
        <a:lstStyle/>
        <a:p>
          <a:endParaRPr lang="en-US"/>
        </a:p>
      </dgm:t>
    </dgm:pt>
    <dgm:pt modelId="{D673BEA5-52F0-1E4B-A99C-537A42DF0DA0}" type="pres">
      <dgm:prSet presAssocID="{60234690-A65D-8141-AD84-CF0A1A5A3FA9}" presName="childPlaceholder" presStyleCnt="0"/>
      <dgm:spPr/>
    </dgm:pt>
    <dgm:pt modelId="{DA941C0D-F841-1848-9D1C-35947F50931B}" type="pres">
      <dgm:prSet presAssocID="{60234690-A65D-8141-AD84-CF0A1A5A3FA9}" presName="circle" presStyleCnt="0"/>
      <dgm:spPr/>
    </dgm:pt>
    <dgm:pt modelId="{BFF81666-45DF-8D49-BF44-D4EC5BE8A127}" type="pres">
      <dgm:prSet presAssocID="{60234690-A65D-8141-AD84-CF0A1A5A3FA9}" presName="quadrant1" presStyleLbl="node1" presStyleIdx="0" presStyleCnt="4">
        <dgm:presLayoutVars>
          <dgm:chMax val="1"/>
          <dgm:bulletEnabled val="1"/>
        </dgm:presLayoutVars>
      </dgm:prSet>
      <dgm:spPr/>
      <dgm:t>
        <a:bodyPr/>
        <a:lstStyle/>
        <a:p>
          <a:endParaRPr lang="en-US"/>
        </a:p>
      </dgm:t>
    </dgm:pt>
    <dgm:pt modelId="{11DDBC2F-B142-DB4F-BC3F-62CA6D88387C}" type="pres">
      <dgm:prSet presAssocID="{60234690-A65D-8141-AD84-CF0A1A5A3FA9}" presName="quadrant2" presStyleLbl="node1" presStyleIdx="1" presStyleCnt="4">
        <dgm:presLayoutVars>
          <dgm:chMax val="1"/>
          <dgm:bulletEnabled val="1"/>
        </dgm:presLayoutVars>
      </dgm:prSet>
      <dgm:spPr/>
      <dgm:t>
        <a:bodyPr/>
        <a:lstStyle/>
        <a:p>
          <a:endParaRPr lang="en-US"/>
        </a:p>
      </dgm:t>
    </dgm:pt>
    <dgm:pt modelId="{07597D8C-3D75-0B42-B926-08A323F4768A}" type="pres">
      <dgm:prSet presAssocID="{60234690-A65D-8141-AD84-CF0A1A5A3FA9}" presName="quadrant3" presStyleLbl="node1" presStyleIdx="2" presStyleCnt="4">
        <dgm:presLayoutVars>
          <dgm:chMax val="1"/>
          <dgm:bulletEnabled val="1"/>
        </dgm:presLayoutVars>
      </dgm:prSet>
      <dgm:spPr/>
      <dgm:t>
        <a:bodyPr/>
        <a:lstStyle/>
        <a:p>
          <a:endParaRPr lang="en-US"/>
        </a:p>
      </dgm:t>
    </dgm:pt>
    <dgm:pt modelId="{0A7FAFE5-6CB8-224F-A52D-C3D3CD029DFA}" type="pres">
      <dgm:prSet presAssocID="{60234690-A65D-8141-AD84-CF0A1A5A3FA9}" presName="quadrant4" presStyleLbl="node1" presStyleIdx="3" presStyleCnt="4">
        <dgm:presLayoutVars>
          <dgm:chMax val="1"/>
          <dgm:bulletEnabled val="1"/>
        </dgm:presLayoutVars>
      </dgm:prSet>
      <dgm:spPr/>
      <dgm:t>
        <a:bodyPr/>
        <a:lstStyle/>
        <a:p>
          <a:endParaRPr lang="en-US"/>
        </a:p>
      </dgm:t>
    </dgm:pt>
    <dgm:pt modelId="{02B4BD0B-B785-C24D-9886-AC468F6B33C2}" type="pres">
      <dgm:prSet presAssocID="{60234690-A65D-8141-AD84-CF0A1A5A3FA9}" presName="quadrantPlaceholder" presStyleCnt="0"/>
      <dgm:spPr/>
    </dgm:pt>
    <dgm:pt modelId="{6F4227F7-F8D6-0045-8CC1-F9D216051AD2}" type="pres">
      <dgm:prSet presAssocID="{60234690-A65D-8141-AD84-CF0A1A5A3FA9}" presName="center1" presStyleLbl="fgShp" presStyleIdx="0" presStyleCnt="2"/>
      <dgm:spPr/>
    </dgm:pt>
    <dgm:pt modelId="{0314DEC3-E0A3-A44C-B9B6-AC15EB44031C}" type="pres">
      <dgm:prSet presAssocID="{60234690-A65D-8141-AD84-CF0A1A5A3FA9}" presName="center2" presStyleLbl="fgShp" presStyleIdx="1" presStyleCnt="2"/>
      <dgm:spPr/>
    </dgm:pt>
  </dgm:ptLst>
  <dgm:cxnLst>
    <dgm:cxn modelId="{102CE584-0412-47C9-9FC2-71B4C9F9405E}" type="presOf" srcId="{A4BD6737-2FD0-457D-95B9-A678DA41C653}" destId="{ACB75122-F57A-3045-92B0-4FD628FBFD55}" srcOrd="1" destOrd="3" presId="urn:microsoft.com/office/officeart/2005/8/layout/cycle4#1"/>
    <dgm:cxn modelId="{86DCCEF9-2D3E-4432-8E1B-CBDA1B759E7C}" type="presOf" srcId="{902AAA96-1495-F645-AD3A-06326D477287}" destId="{BFF81666-45DF-8D49-BF44-D4EC5BE8A127}" srcOrd="0" destOrd="0" presId="urn:microsoft.com/office/officeart/2005/8/layout/cycle4#1"/>
    <dgm:cxn modelId="{7920A9EC-968D-4BAB-AEF0-E4B351249CBD}" type="presOf" srcId="{631A49F6-781F-7B47-BEAB-1BE4D8503F85}" destId="{9A040E72-C692-0441-AC6E-E1659220D1A4}" srcOrd="1" destOrd="2" presId="urn:microsoft.com/office/officeart/2005/8/layout/cycle4#1"/>
    <dgm:cxn modelId="{A5F69712-5F48-4547-819C-B647833CF875}" type="presOf" srcId="{94C3C55D-3191-42D2-AAC2-D1BC6954D3E1}" destId="{4C056C4C-7B21-F94F-9063-258DB90745C5}" srcOrd="1" destOrd="1" presId="urn:microsoft.com/office/officeart/2005/8/layout/cycle4#1"/>
    <dgm:cxn modelId="{02BA4D29-B08D-4A64-B5E8-A30BB0F4AEAC}" type="presOf" srcId="{A4BD6737-2FD0-457D-95B9-A678DA41C653}" destId="{DE233089-86A2-3849-A4AD-0AF09E25F40F}" srcOrd="0" destOrd="3" presId="urn:microsoft.com/office/officeart/2005/8/layout/cycle4#1"/>
    <dgm:cxn modelId="{DD7A4C6F-B4E6-4461-B6A8-72FF937A6D76}" type="presOf" srcId="{8C128B6D-D0B4-5646-BC6B-685FDA06B0D2}" destId="{4C056C4C-7B21-F94F-9063-258DB90745C5}" srcOrd="1" destOrd="2" presId="urn:microsoft.com/office/officeart/2005/8/layout/cycle4#1"/>
    <dgm:cxn modelId="{94C18AEE-36CF-4557-ABB2-E26B5B2E8AF1}" type="presOf" srcId="{5811103E-5C1F-4459-A17A-E46CA01094DF}" destId="{ACB75122-F57A-3045-92B0-4FD628FBFD55}" srcOrd="1" destOrd="2" presId="urn:microsoft.com/office/officeart/2005/8/layout/cycle4#1"/>
    <dgm:cxn modelId="{4D13D155-6A51-4A2C-86FB-BC882298B430}" type="presOf" srcId="{60234690-A65D-8141-AD84-CF0A1A5A3FA9}" destId="{639AB82B-CC8D-C442-873C-528F349ED8C6}" srcOrd="0" destOrd="0" presId="urn:microsoft.com/office/officeart/2005/8/layout/cycle4#1"/>
    <dgm:cxn modelId="{B94CCF6B-4E4F-49CE-A6BC-654C1C84172D}" srcId="{D49C48AB-627C-5C44-9321-19C61491F7E7}" destId="{66ABE9EA-D0E8-4793-ABC9-9EFED3D8091E}" srcOrd="0" destOrd="0" parTransId="{14E92A73-854F-401D-A473-9D55A0CCA746}" sibTransId="{0CDC933B-7ED9-46F6-8CAD-E268E6056CC1}"/>
    <dgm:cxn modelId="{39D35FA8-E2B2-4988-85D9-72D711E680C6}" type="presOf" srcId="{5811103E-5C1F-4459-A17A-E46CA01094DF}" destId="{DE233089-86A2-3849-A4AD-0AF09E25F40F}" srcOrd="0" destOrd="2" presId="urn:microsoft.com/office/officeart/2005/8/layout/cycle4#1"/>
    <dgm:cxn modelId="{B6D04A56-D864-4520-BCB0-A123FA1CE613}" type="presOf" srcId="{34E9BEA0-52CC-4284-ADF8-77B8022F0A78}" destId="{DE233089-86A2-3849-A4AD-0AF09E25F40F}" srcOrd="0" destOrd="1" presId="urn:microsoft.com/office/officeart/2005/8/layout/cycle4#1"/>
    <dgm:cxn modelId="{76484E7B-1777-49A8-BAF4-7968D057F020}" type="presOf" srcId="{D49C48AB-627C-5C44-9321-19C61491F7E7}" destId="{07597D8C-3D75-0B42-B926-08A323F4768A}" srcOrd="0" destOrd="0" presId="urn:microsoft.com/office/officeart/2005/8/layout/cycle4#1"/>
    <dgm:cxn modelId="{EF013389-D84F-4975-9B1B-7D659823AA8A}" type="presOf" srcId="{837D6D68-17FD-1E4C-80D7-1B99330115A1}" destId="{9A040E72-C692-0441-AC6E-E1659220D1A4}" srcOrd="1" destOrd="5" presId="urn:microsoft.com/office/officeart/2005/8/layout/cycle4#1"/>
    <dgm:cxn modelId="{C72998EA-C65F-4150-A81E-857E5D248455}" type="presOf" srcId="{1E65D95E-FF31-2343-BAEF-82E8E46B25FD}" destId="{9A040E72-C692-0441-AC6E-E1659220D1A4}" srcOrd="1" destOrd="4" presId="urn:microsoft.com/office/officeart/2005/8/layout/cycle4#1"/>
    <dgm:cxn modelId="{3FFCBFA5-23E2-4672-BA45-F25F49D3986B}" type="presOf" srcId="{1E65D95E-FF31-2343-BAEF-82E8E46B25FD}" destId="{4F0C07A4-B7A4-C040-975A-8FC9B1D49EEA}" srcOrd="0" destOrd="4" presId="urn:microsoft.com/office/officeart/2005/8/layout/cycle4#1"/>
    <dgm:cxn modelId="{83B4B8AD-5DC7-B14F-8565-B6603B746767}" srcId="{60234690-A65D-8141-AD84-CF0A1A5A3FA9}" destId="{902AAA96-1495-F645-AD3A-06326D477287}" srcOrd="0" destOrd="0" parTransId="{9A25F3D6-337F-CC4D-8FC9-63C289445217}" sibTransId="{7F04EE61-6981-A64D-9A96-EC5F77D6AB20}"/>
    <dgm:cxn modelId="{AEC82AD5-7552-414E-89E8-122D17FB98A9}" type="presOf" srcId="{837D6D68-17FD-1E4C-80D7-1B99330115A1}" destId="{4F0C07A4-B7A4-C040-975A-8FC9B1D49EEA}" srcOrd="0" destOrd="5" presId="urn:microsoft.com/office/officeart/2005/8/layout/cycle4#1"/>
    <dgm:cxn modelId="{EEB5CAE9-B720-460B-8401-622C44E518C3}" type="presOf" srcId="{E244B981-C316-5647-A293-3D51293FFADE}" destId="{4C056C4C-7B21-F94F-9063-258DB90745C5}" srcOrd="1" destOrd="3" presId="urn:microsoft.com/office/officeart/2005/8/layout/cycle4#1"/>
    <dgm:cxn modelId="{416AA89E-034F-418A-8BE7-CB79DBC8FC20}" type="presOf" srcId="{23CD8F92-F559-4EFC-86BE-35B75AAD63BF}" destId="{4F0C07A4-B7A4-C040-975A-8FC9B1D49EEA}" srcOrd="0" destOrd="1" presId="urn:microsoft.com/office/officeart/2005/8/layout/cycle4#1"/>
    <dgm:cxn modelId="{A5CA31A8-A993-704F-8DCD-1C34BE777D1B}" srcId="{902AAA96-1495-F645-AD3A-06326D477287}" destId="{C7D1CFE9-F5E9-EB40-9705-A2F3502CF7FF}" srcOrd="0" destOrd="0" parTransId="{9C59FABA-BA85-BE4F-8127-ED361330F8C1}" sibTransId="{EB2C6E99-83F5-4B42-AD80-D12F161A7AFA}"/>
    <dgm:cxn modelId="{5EF50638-62DC-4320-AC31-D8E843E96237}" srcId="{C8BEF88F-8579-E043-87F4-E03B63376A15}" destId="{23CD8F92-F559-4EFC-86BE-35B75AAD63BF}" srcOrd="1" destOrd="0" parTransId="{9AE0AB7A-8C08-49F1-B231-62758E11932F}" sibTransId="{6CAFBA90-CCE2-4E0F-8DBB-2BE86B606886}"/>
    <dgm:cxn modelId="{7287E84C-E7C8-4DEF-B726-A60BC180408E}" type="presOf" srcId="{E244B981-C316-5647-A293-3D51293FFADE}" destId="{453B4DBE-C836-0C47-B5ED-EA9DDD90826D}" srcOrd="0" destOrd="3" presId="urn:microsoft.com/office/officeart/2005/8/layout/cycle4#1"/>
    <dgm:cxn modelId="{0F059E58-6A50-49BD-A0BC-0D8CB964A381}" type="presOf" srcId="{2C4DD594-6A3A-0841-B5D2-6B479D25698E}" destId="{11DDBC2F-B142-DB4F-BC3F-62CA6D88387C}" srcOrd="0" destOrd="0" presId="urn:microsoft.com/office/officeart/2005/8/layout/cycle4#1"/>
    <dgm:cxn modelId="{777FD918-D76F-4171-8926-8E7D42460BEF}" srcId="{C8BEF88F-8579-E043-87F4-E03B63376A15}" destId="{E86ED403-B9EF-4C80-8F67-BBF75954CC90}" srcOrd="3" destOrd="0" parTransId="{E5CB1CCA-97F3-4089-8400-2E16C5E3C020}" sibTransId="{3C85D7C9-E6C0-4739-A2BC-57D45D9FE79F}"/>
    <dgm:cxn modelId="{212A35E4-8FA3-C04C-A94C-F7F33BA61EE6}" srcId="{C8BEF88F-8579-E043-87F4-E03B63376A15}" destId="{631A49F6-781F-7B47-BEAB-1BE4D8503F85}" srcOrd="2" destOrd="0" parTransId="{181D043A-CABA-4A4E-8795-C85A1FD040FE}" sibTransId="{91967909-3678-034B-9C28-47227782239A}"/>
    <dgm:cxn modelId="{DAE2B44A-A73C-4AAF-8449-D0CC34B9B94E}" srcId="{902AAA96-1495-F645-AD3A-06326D477287}" destId="{34E9BEA0-52CC-4284-ADF8-77B8022F0A78}" srcOrd="1" destOrd="0" parTransId="{33296F36-9F74-49CF-B66C-E1FCD6845086}" sibTransId="{01C7EF67-B910-41A8-A509-829017EEE44F}"/>
    <dgm:cxn modelId="{C22B83BB-7DEE-48A5-A3ED-092CFF120304}" srcId="{902AAA96-1495-F645-AD3A-06326D477287}" destId="{5811103E-5C1F-4459-A17A-E46CA01094DF}" srcOrd="2" destOrd="0" parTransId="{D616157E-7DC1-43E7-AF97-716C60AF7012}" sibTransId="{24F42B81-C1C4-407C-996F-326922A2F164}"/>
    <dgm:cxn modelId="{2CF11433-55A8-4DAD-BCCA-F2316DA776CD}" srcId="{902AAA96-1495-F645-AD3A-06326D477287}" destId="{A4BD6737-2FD0-457D-95B9-A678DA41C653}" srcOrd="3" destOrd="0" parTransId="{36F9F6AC-A0EB-42BB-8F7E-3B5D1045496C}" sibTransId="{4D4D310A-4390-4D51-8F4A-51EA7BC0352B}"/>
    <dgm:cxn modelId="{84CDC56D-B5AA-F344-8C92-BD6E8831CA51}" srcId="{C8BEF88F-8579-E043-87F4-E03B63376A15}" destId="{1E65D95E-FF31-2343-BAEF-82E8E46B25FD}" srcOrd="4" destOrd="0" parTransId="{9C32A262-1843-964C-BFC1-E9F847456A99}" sibTransId="{BCBF491C-680C-7D4F-B614-53717F50B5CD}"/>
    <dgm:cxn modelId="{AAA78FBD-EB54-410A-ABAB-6C5244192C84}" type="presOf" srcId="{664B7A17-886B-0747-8E06-C6BD442E8A7D}" destId="{2F24A209-0E08-FB40-BDB3-E29AB1A2A69A}" srcOrd="1" destOrd="0" presId="urn:microsoft.com/office/officeart/2005/8/layout/cycle4#1"/>
    <dgm:cxn modelId="{D2C1D637-E9E0-8F48-9135-16E11FB0B3C2}" srcId="{C8BEF88F-8579-E043-87F4-E03B63376A15}" destId="{837D6D68-17FD-1E4C-80D7-1B99330115A1}" srcOrd="5" destOrd="0" parTransId="{38A5408E-F659-1543-99AD-9777DD80A378}" sibTransId="{667B8080-77CC-F04A-ABBC-0191E9B3CFC7}"/>
    <dgm:cxn modelId="{2182B9EB-FC61-4F58-89E6-92FE54478ECC}" type="presOf" srcId="{66ABE9EA-D0E8-4793-ABC9-9EFED3D8091E}" destId="{4C056C4C-7B21-F94F-9063-258DB90745C5}" srcOrd="1" destOrd="0" presId="urn:microsoft.com/office/officeart/2005/8/layout/cycle4#1"/>
    <dgm:cxn modelId="{4DA6C7DA-8F41-4C5D-884F-954F59CB0AE1}" type="presOf" srcId="{664B7A17-886B-0747-8E06-C6BD442E8A7D}" destId="{972E1C7B-CB14-2C46-B13C-A5A41D4A46D8}" srcOrd="0" destOrd="0" presId="urn:microsoft.com/office/officeart/2005/8/layout/cycle4#1"/>
    <dgm:cxn modelId="{0D1E418E-24A2-47FB-9033-A93E17DFF2EC}" srcId="{C8BEF88F-8579-E043-87F4-E03B63376A15}" destId="{F264DFBC-E0EC-49A9-8ACB-84DB4B9199AA}" srcOrd="0" destOrd="0" parTransId="{085C5C1C-E85F-43E4-91EF-8A3452A534F4}" sibTransId="{3C997E8F-5020-4889-8E1E-A2E4F9E4FDFD}"/>
    <dgm:cxn modelId="{084C5CF4-D796-4997-B49A-FC14A644E0CD}" type="presOf" srcId="{E86ED403-B9EF-4C80-8F67-BBF75954CC90}" destId="{9A040E72-C692-0441-AC6E-E1659220D1A4}" srcOrd="1" destOrd="3" presId="urn:microsoft.com/office/officeart/2005/8/layout/cycle4#1"/>
    <dgm:cxn modelId="{DFD308EE-ACD8-4AD0-85C8-6F37C974C8C8}" type="presOf" srcId="{F264DFBC-E0EC-49A9-8ACB-84DB4B9199AA}" destId="{9A040E72-C692-0441-AC6E-E1659220D1A4}" srcOrd="1" destOrd="0" presId="urn:microsoft.com/office/officeart/2005/8/layout/cycle4#1"/>
    <dgm:cxn modelId="{8716C50F-D9D6-8646-8E6E-0B390B0A11A4}" srcId="{60234690-A65D-8141-AD84-CF0A1A5A3FA9}" destId="{C8BEF88F-8579-E043-87F4-E03B63376A15}" srcOrd="3" destOrd="0" parTransId="{0179DC89-D953-C542-B403-9FDD2E9F2298}" sibTransId="{B819998F-669F-0040-A835-EB471B69E82B}"/>
    <dgm:cxn modelId="{1E9CD536-9379-D94C-AD89-8811127D070E}" srcId="{60234690-A65D-8141-AD84-CF0A1A5A3FA9}" destId="{D49C48AB-627C-5C44-9321-19C61491F7E7}" srcOrd="2" destOrd="0" parTransId="{81B4C14D-0ADC-264A-84CF-B3DE4623B4BE}" sibTransId="{561D8323-82E2-A448-9CBC-25473B556FE1}"/>
    <dgm:cxn modelId="{9836650C-78DD-4331-BB67-2AFA8DF1448E}" type="presOf" srcId="{C7D1CFE9-F5E9-EB40-9705-A2F3502CF7FF}" destId="{ACB75122-F57A-3045-92B0-4FD628FBFD55}" srcOrd="1" destOrd="0" presId="urn:microsoft.com/office/officeart/2005/8/layout/cycle4#1"/>
    <dgm:cxn modelId="{C7BFB9A5-DE02-4EDE-B68E-BE621FCFED00}" type="presOf" srcId="{8C128B6D-D0B4-5646-BC6B-685FDA06B0D2}" destId="{453B4DBE-C836-0C47-B5ED-EA9DDD90826D}" srcOrd="0" destOrd="2" presId="urn:microsoft.com/office/officeart/2005/8/layout/cycle4#1"/>
    <dgm:cxn modelId="{289B8C5C-3F7D-A24A-8851-B60897095D07}" srcId="{D49C48AB-627C-5C44-9321-19C61491F7E7}" destId="{8C128B6D-D0B4-5646-BC6B-685FDA06B0D2}" srcOrd="2" destOrd="0" parTransId="{F19FF721-DB6A-F843-A476-4EE9941F3798}" sibTransId="{67093771-51B1-6043-BF3B-DF841C249E6C}"/>
    <dgm:cxn modelId="{0C745485-0F56-442F-A849-3AE8C751ED3E}" type="presOf" srcId="{C8BEF88F-8579-E043-87F4-E03B63376A15}" destId="{0A7FAFE5-6CB8-224F-A52D-C3D3CD029DFA}" srcOrd="0" destOrd="0" presId="urn:microsoft.com/office/officeart/2005/8/layout/cycle4#1"/>
    <dgm:cxn modelId="{5C967221-954D-F94C-A785-12CF754BCF41}" srcId="{D49C48AB-627C-5C44-9321-19C61491F7E7}" destId="{E244B981-C316-5647-A293-3D51293FFADE}" srcOrd="3" destOrd="0" parTransId="{90D66171-3517-C544-9B42-D86FBAFAA31F}" sibTransId="{6667F6BD-7FDE-1147-B0DA-65B2D2EB46D0}"/>
    <dgm:cxn modelId="{2129BD6A-9AD3-4075-BE6B-2B7F0A9D1836}" type="presOf" srcId="{C7D1CFE9-F5E9-EB40-9705-A2F3502CF7FF}" destId="{DE233089-86A2-3849-A4AD-0AF09E25F40F}" srcOrd="0" destOrd="0" presId="urn:microsoft.com/office/officeart/2005/8/layout/cycle4#1"/>
    <dgm:cxn modelId="{13CBD293-B7C4-4C46-8D56-573C80D91C35}" srcId="{2C4DD594-6A3A-0841-B5D2-6B479D25698E}" destId="{664B7A17-886B-0747-8E06-C6BD442E8A7D}" srcOrd="0" destOrd="0" parTransId="{82423023-58B5-EE4A-A206-96BEA70978B9}" sibTransId="{F71122F9-290C-5C4A-9017-5FA48630C73E}"/>
    <dgm:cxn modelId="{85CE3942-949F-4178-9AF2-D30022DB24B2}" type="presOf" srcId="{66ABE9EA-D0E8-4793-ABC9-9EFED3D8091E}" destId="{453B4DBE-C836-0C47-B5ED-EA9DDD90826D}" srcOrd="0" destOrd="0" presId="urn:microsoft.com/office/officeart/2005/8/layout/cycle4#1"/>
    <dgm:cxn modelId="{44FFC2F6-B703-4F84-A329-22C7B35DE423}" srcId="{D49C48AB-627C-5C44-9321-19C61491F7E7}" destId="{94C3C55D-3191-42D2-AAC2-D1BC6954D3E1}" srcOrd="1" destOrd="0" parTransId="{55E2DA66-9B40-432E-89A7-453ED4A20AD5}" sibTransId="{15351E90-3B2F-4763-A848-845A3295249D}"/>
    <dgm:cxn modelId="{D9C8F32E-C2F8-440A-B0C8-83235D796D64}" type="presOf" srcId="{E86ED403-B9EF-4C80-8F67-BBF75954CC90}" destId="{4F0C07A4-B7A4-C040-975A-8FC9B1D49EEA}" srcOrd="0" destOrd="3" presId="urn:microsoft.com/office/officeart/2005/8/layout/cycle4#1"/>
    <dgm:cxn modelId="{52CEAE90-2FD1-47A2-A10E-C8C8EBAD672D}" type="presOf" srcId="{F264DFBC-E0EC-49A9-8ACB-84DB4B9199AA}" destId="{4F0C07A4-B7A4-C040-975A-8FC9B1D49EEA}" srcOrd="0" destOrd="0" presId="urn:microsoft.com/office/officeart/2005/8/layout/cycle4#1"/>
    <dgm:cxn modelId="{AC85940A-5FA9-43FF-BF04-A7C40F583FF8}" type="presOf" srcId="{631A49F6-781F-7B47-BEAB-1BE4D8503F85}" destId="{4F0C07A4-B7A4-C040-975A-8FC9B1D49EEA}" srcOrd="0" destOrd="2" presId="urn:microsoft.com/office/officeart/2005/8/layout/cycle4#1"/>
    <dgm:cxn modelId="{F479F3DD-075D-4D55-B874-A19E11F0D5A8}" type="presOf" srcId="{23CD8F92-F559-4EFC-86BE-35B75AAD63BF}" destId="{9A040E72-C692-0441-AC6E-E1659220D1A4}" srcOrd="1" destOrd="1" presId="urn:microsoft.com/office/officeart/2005/8/layout/cycle4#1"/>
    <dgm:cxn modelId="{5A9AE593-E62A-416A-9789-6E5274652CFC}" type="presOf" srcId="{34E9BEA0-52CC-4284-ADF8-77B8022F0A78}" destId="{ACB75122-F57A-3045-92B0-4FD628FBFD55}" srcOrd="1" destOrd="1" presId="urn:microsoft.com/office/officeart/2005/8/layout/cycle4#1"/>
    <dgm:cxn modelId="{EC83CA6C-C80C-4144-A91F-D28AEE2FBDC3}" type="presOf" srcId="{94C3C55D-3191-42D2-AAC2-D1BC6954D3E1}" destId="{453B4DBE-C836-0C47-B5ED-EA9DDD90826D}" srcOrd="0" destOrd="1" presId="urn:microsoft.com/office/officeart/2005/8/layout/cycle4#1"/>
    <dgm:cxn modelId="{3E95D10E-9DE3-2543-8C00-382291A290EF}" srcId="{60234690-A65D-8141-AD84-CF0A1A5A3FA9}" destId="{2C4DD594-6A3A-0841-B5D2-6B479D25698E}" srcOrd="1" destOrd="0" parTransId="{27A9176D-C179-4F46-B795-FF78AB7C3DB7}" sibTransId="{C0B3A294-EEEE-514A-BAA1-4872A28C3E9B}"/>
    <dgm:cxn modelId="{FA1E07EA-4320-4DFD-9E23-4F3CCF20E874}" type="presParOf" srcId="{639AB82B-CC8D-C442-873C-528F349ED8C6}" destId="{9FC084AF-0B69-A541-888E-A2F9F81F0DBC}" srcOrd="0" destOrd="0" presId="urn:microsoft.com/office/officeart/2005/8/layout/cycle4#1"/>
    <dgm:cxn modelId="{A8B064CE-EE9F-4CD2-9D57-6662205B1615}" type="presParOf" srcId="{9FC084AF-0B69-A541-888E-A2F9F81F0DBC}" destId="{73D83E89-28FD-6545-B0DF-71DE8E3648E1}" srcOrd="0" destOrd="0" presId="urn:microsoft.com/office/officeart/2005/8/layout/cycle4#1"/>
    <dgm:cxn modelId="{BE80C719-99E6-4923-9802-58BC12246E84}" type="presParOf" srcId="{73D83E89-28FD-6545-B0DF-71DE8E3648E1}" destId="{DE233089-86A2-3849-A4AD-0AF09E25F40F}" srcOrd="0" destOrd="0" presId="urn:microsoft.com/office/officeart/2005/8/layout/cycle4#1"/>
    <dgm:cxn modelId="{8E448508-8B6F-4090-8AA9-ED578E0F4ECB}" type="presParOf" srcId="{73D83E89-28FD-6545-B0DF-71DE8E3648E1}" destId="{ACB75122-F57A-3045-92B0-4FD628FBFD55}" srcOrd="1" destOrd="0" presId="urn:microsoft.com/office/officeart/2005/8/layout/cycle4#1"/>
    <dgm:cxn modelId="{867577E8-46FC-4FFA-8F36-B540AB42A23D}" type="presParOf" srcId="{9FC084AF-0B69-A541-888E-A2F9F81F0DBC}" destId="{5434A348-56FE-D64A-AFC3-90C579F8D327}" srcOrd="1" destOrd="0" presId="urn:microsoft.com/office/officeart/2005/8/layout/cycle4#1"/>
    <dgm:cxn modelId="{B91C79F0-D1E5-41E6-8814-0963572FB5EE}" type="presParOf" srcId="{5434A348-56FE-D64A-AFC3-90C579F8D327}" destId="{972E1C7B-CB14-2C46-B13C-A5A41D4A46D8}" srcOrd="0" destOrd="0" presId="urn:microsoft.com/office/officeart/2005/8/layout/cycle4#1"/>
    <dgm:cxn modelId="{23E4CA26-8A1B-4C39-A700-132DD07378BD}" type="presParOf" srcId="{5434A348-56FE-D64A-AFC3-90C579F8D327}" destId="{2F24A209-0E08-FB40-BDB3-E29AB1A2A69A}" srcOrd="1" destOrd="0" presId="urn:microsoft.com/office/officeart/2005/8/layout/cycle4#1"/>
    <dgm:cxn modelId="{230D4BED-F5D1-440C-8304-067F3281BAD0}" type="presParOf" srcId="{9FC084AF-0B69-A541-888E-A2F9F81F0DBC}" destId="{260628BB-1762-DA4F-8AA5-B345DF2F241B}" srcOrd="2" destOrd="0" presId="urn:microsoft.com/office/officeart/2005/8/layout/cycle4#1"/>
    <dgm:cxn modelId="{23E75D96-8CB4-4803-8D80-E46AADC77811}" type="presParOf" srcId="{260628BB-1762-DA4F-8AA5-B345DF2F241B}" destId="{453B4DBE-C836-0C47-B5ED-EA9DDD90826D}" srcOrd="0" destOrd="0" presId="urn:microsoft.com/office/officeart/2005/8/layout/cycle4#1"/>
    <dgm:cxn modelId="{82886915-93D4-45A3-9BF2-79A098FC25F6}" type="presParOf" srcId="{260628BB-1762-DA4F-8AA5-B345DF2F241B}" destId="{4C056C4C-7B21-F94F-9063-258DB90745C5}" srcOrd="1" destOrd="0" presId="urn:microsoft.com/office/officeart/2005/8/layout/cycle4#1"/>
    <dgm:cxn modelId="{A6BA4BD3-0AD5-40BE-BE11-72EDFC3998F6}" type="presParOf" srcId="{9FC084AF-0B69-A541-888E-A2F9F81F0DBC}" destId="{6238B43F-344C-344F-9049-52B5001F5B90}" srcOrd="3" destOrd="0" presId="urn:microsoft.com/office/officeart/2005/8/layout/cycle4#1"/>
    <dgm:cxn modelId="{21666B89-9651-40CE-8443-BE3C88727150}" type="presParOf" srcId="{6238B43F-344C-344F-9049-52B5001F5B90}" destId="{4F0C07A4-B7A4-C040-975A-8FC9B1D49EEA}" srcOrd="0" destOrd="0" presId="urn:microsoft.com/office/officeart/2005/8/layout/cycle4#1"/>
    <dgm:cxn modelId="{FE03E1CC-E63C-4B20-83AC-2DDE4A9C9811}" type="presParOf" srcId="{6238B43F-344C-344F-9049-52B5001F5B90}" destId="{9A040E72-C692-0441-AC6E-E1659220D1A4}" srcOrd="1" destOrd="0" presId="urn:microsoft.com/office/officeart/2005/8/layout/cycle4#1"/>
    <dgm:cxn modelId="{F5447722-9F8B-4865-9AAC-725B6D38726A}" type="presParOf" srcId="{9FC084AF-0B69-A541-888E-A2F9F81F0DBC}" destId="{D673BEA5-52F0-1E4B-A99C-537A42DF0DA0}" srcOrd="4" destOrd="0" presId="urn:microsoft.com/office/officeart/2005/8/layout/cycle4#1"/>
    <dgm:cxn modelId="{5DE2CA27-A6FE-44AD-B06D-F2DCFCF93B0F}" type="presParOf" srcId="{639AB82B-CC8D-C442-873C-528F349ED8C6}" destId="{DA941C0D-F841-1848-9D1C-35947F50931B}" srcOrd="1" destOrd="0" presId="urn:microsoft.com/office/officeart/2005/8/layout/cycle4#1"/>
    <dgm:cxn modelId="{25522219-56A0-4195-94C8-C073486F7119}" type="presParOf" srcId="{DA941C0D-F841-1848-9D1C-35947F50931B}" destId="{BFF81666-45DF-8D49-BF44-D4EC5BE8A127}" srcOrd="0" destOrd="0" presId="urn:microsoft.com/office/officeart/2005/8/layout/cycle4#1"/>
    <dgm:cxn modelId="{014EBE83-1229-43A8-8FF6-44CE92DFB26F}" type="presParOf" srcId="{DA941C0D-F841-1848-9D1C-35947F50931B}" destId="{11DDBC2F-B142-DB4F-BC3F-62CA6D88387C}" srcOrd="1" destOrd="0" presId="urn:microsoft.com/office/officeart/2005/8/layout/cycle4#1"/>
    <dgm:cxn modelId="{82A61A35-0520-4870-B1B3-F9D85F662F0C}" type="presParOf" srcId="{DA941C0D-F841-1848-9D1C-35947F50931B}" destId="{07597D8C-3D75-0B42-B926-08A323F4768A}" srcOrd="2" destOrd="0" presId="urn:microsoft.com/office/officeart/2005/8/layout/cycle4#1"/>
    <dgm:cxn modelId="{8AE5472F-D871-466D-845A-C17297B73A0F}" type="presParOf" srcId="{DA941C0D-F841-1848-9D1C-35947F50931B}" destId="{0A7FAFE5-6CB8-224F-A52D-C3D3CD029DFA}" srcOrd="3" destOrd="0" presId="urn:microsoft.com/office/officeart/2005/8/layout/cycle4#1"/>
    <dgm:cxn modelId="{70FC306B-5506-4540-8C6A-13419B9F5D6F}" type="presParOf" srcId="{DA941C0D-F841-1848-9D1C-35947F50931B}" destId="{02B4BD0B-B785-C24D-9886-AC468F6B33C2}" srcOrd="4" destOrd="0" presId="urn:microsoft.com/office/officeart/2005/8/layout/cycle4#1"/>
    <dgm:cxn modelId="{23E4C3A1-E888-417D-BEF0-ECBB722C0E06}" type="presParOf" srcId="{639AB82B-CC8D-C442-873C-528F349ED8C6}" destId="{6F4227F7-F8D6-0045-8CC1-F9D216051AD2}" srcOrd="2" destOrd="0" presId="urn:microsoft.com/office/officeart/2005/8/layout/cycle4#1"/>
    <dgm:cxn modelId="{99FAEF69-1818-493E-973B-F62E0FC52A1A}" type="presParOf" srcId="{639AB82B-CC8D-C442-873C-528F349ED8C6}" destId="{0314DEC3-E0A3-A44C-B9B6-AC15EB44031C}"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3B4DBE-C836-0C47-B5ED-EA9DDD90826D}">
      <dsp:nvSpPr>
        <dsp:cNvPr id="0" name=""/>
        <dsp:cNvSpPr/>
      </dsp:nvSpPr>
      <dsp:spPr>
        <a:xfrm>
          <a:off x="4820850" y="3077654"/>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smtClean="0"/>
            <a:t>Ethnographic Thesaurus</a:t>
          </a:r>
          <a:endParaRPr lang="en-US" sz="900" kern="1200" dirty="0"/>
        </a:p>
        <a:p>
          <a:pPr marL="57150" lvl="1" indent="-57150" algn="l" defTabSz="400050">
            <a:lnSpc>
              <a:spcPct val="90000"/>
            </a:lnSpc>
            <a:spcBef>
              <a:spcPct val="0"/>
            </a:spcBef>
            <a:spcAft>
              <a:spcPct val="15000"/>
            </a:spcAft>
            <a:buChar char="••"/>
          </a:pPr>
          <a:r>
            <a:rPr lang="en-US" sz="900" kern="1200" dirty="0" smtClean="0"/>
            <a:t>National Folklore Archives Initiative</a:t>
          </a:r>
          <a:endParaRPr lang="en-US" sz="900" kern="1200" dirty="0"/>
        </a:p>
      </dsp:txBody>
      <dsp:txXfrm>
        <a:off x="5491597" y="3439731"/>
        <a:ext cx="1565078" cy="1086231"/>
      </dsp:txXfrm>
    </dsp:sp>
    <dsp:sp modelId="{4F0C07A4-B7A4-C040-975A-8FC9B1D49EEA}">
      <dsp:nvSpPr>
        <dsp:cNvPr id="0" name=""/>
        <dsp:cNvSpPr/>
      </dsp:nvSpPr>
      <dsp:spPr>
        <a:xfrm>
          <a:off x="1172924" y="3077654"/>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smtClean="0"/>
            <a:t>Podcasts</a:t>
          </a:r>
          <a:endParaRPr lang="en-US" sz="900" kern="1200" dirty="0"/>
        </a:p>
        <a:p>
          <a:pPr marL="57150" lvl="1" indent="-57150" algn="l" defTabSz="400050">
            <a:lnSpc>
              <a:spcPct val="90000"/>
            </a:lnSpc>
            <a:spcBef>
              <a:spcPct val="0"/>
            </a:spcBef>
            <a:spcAft>
              <a:spcPct val="15000"/>
            </a:spcAft>
            <a:buChar char="••"/>
          </a:pPr>
          <a:r>
            <a:rPr lang="en-US" sz="900" kern="1200" dirty="0" smtClean="0"/>
            <a:t>Syllabi</a:t>
          </a:r>
          <a:endParaRPr lang="en-US" sz="900" kern="1200" dirty="0"/>
        </a:p>
        <a:p>
          <a:pPr marL="57150" lvl="1" indent="-57150" algn="l" defTabSz="400050">
            <a:lnSpc>
              <a:spcPct val="90000"/>
            </a:lnSpc>
            <a:spcBef>
              <a:spcPct val="0"/>
            </a:spcBef>
            <a:spcAft>
              <a:spcPct val="15000"/>
            </a:spcAft>
            <a:buChar char="••"/>
          </a:pPr>
          <a:r>
            <a:rPr lang="en-US" sz="900" kern="1200" dirty="0" smtClean="0"/>
            <a:t>Website</a:t>
          </a:r>
          <a:endParaRPr lang="en-US" sz="900" kern="1200" dirty="0"/>
        </a:p>
        <a:p>
          <a:pPr marL="57150" lvl="1" indent="-57150" algn="l" defTabSz="400050">
            <a:lnSpc>
              <a:spcPct val="90000"/>
            </a:lnSpc>
            <a:spcBef>
              <a:spcPct val="0"/>
            </a:spcBef>
            <a:spcAft>
              <a:spcPct val="15000"/>
            </a:spcAft>
            <a:buChar char="••"/>
          </a:pPr>
          <a:r>
            <a:rPr lang="en-US" sz="900" kern="1200" dirty="0" smtClean="0"/>
            <a:t>Partners</a:t>
          </a:r>
          <a:endParaRPr lang="en-US" sz="900" kern="1200" dirty="0"/>
        </a:p>
      </dsp:txBody>
      <dsp:txXfrm>
        <a:off x="1172924" y="3439731"/>
        <a:ext cx="1565078" cy="1086231"/>
      </dsp:txXfrm>
    </dsp:sp>
    <dsp:sp modelId="{972E1C7B-CB14-2C46-B13C-A5A41D4A46D8}">
      <dsp:nvSpPr>
        <dsp:cNvPr id="0" name=""/>
        <dsp:cNvSpPr/>
      </dsp:nvSpPr>
      <dsp:spPr>
        <a:xfrm>
          <a:off x="4820850" y="0"/>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Archive-It</a:t>
          </a:r>
          <a:endParaRPr lang="en-US" sz="900" kern="1200" dirty="0"/>
        </a:p>
      </dsp:txBody>
      <dsp:txXfrm>
        <a:off x="5491597" y="0"/>
        <a:ext cx="1565078" cy="1086231"/>
      </dsp:txXfrm>
    </dsp:sp>
    <dsp:sp modelId="{DE233089-86A2-3849-A4AD-0AF09E25F40F}">
      <dsp:nvSpPr>
        <dsp:cNvPr id="0" name=""/>
        <dsp:cNvSpPr/>
      </dsp:nvSpPr>
      <dsp:spPr>
        <a:xfrm>
          <a:off x="1172924" y="0"/>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Search</a:t>
          </a:r>
          <a:endParaRPr lang="en-US" sz="900" kern="1200" dirty="0"/>
        </a:p>
        <a:p>
          <a:pPr marL="57150" lvl="1" indent="-57150" algn="l" defTabSz="400050">
            <a:lnSpc>
              <a:spcPct val="90000"/>
            </a:lnSpc>
            <a:spcBef>
              <a:spcPct val="0"/>
            </a:spcBef>
            <a:spcAft>
              <a:spcPct val="15000"/>
            </a:spcAft>
            <a:buChar char="••"/>
          </a:pPr>
          <a:r>
            <a:rPr lang="en-US" sz="900" kern="1200" dirty="0" smtClean="0"/>
            <a:t>IUScholarWorks</a:t>
          </a:r>
          <a:endParaRPr lang="en-US" sz="900" kern="1200" dirty="0"/>
        </a:p>
        <a:p>
          <a:pPr marL="57150" lvl="1" indent="-57150" algn="l" defTabSz="400050">
            <a:lnSpc>
              <a:spcPct val="90000"/>
            </a:lnSpc>
            <a:spcBef>
              <a:spcPct val="0"/>
            </a:spcBef>
            <a:spcAft>
              <a:spcPct val="15000"/>
            </a:spcAft>
            <a:buChar char="••"/>
          </a:pPr>
          <a:r>
            <a:rPr lang="en-US" sz="900" kern="1200" dirty="0" err="1" smtClean="0"/>
            <a:t>HathiTrust</a:t>
          </a:r>
          <a:endParaRPr lang="en-US" sz="900" kern="1200" dirty="0"/>
        </a:p>
        <a:p>
          <a:pPr marL="57150" lvl="1" indent="-57150" algn="l" defTabSz="400050">
            <a:lnSpc>
              <a:spcPct val="90000"/>
            </a:lnSpc>
            <a:spcBef>
              <a:spcPct val="0"/>
            </a:spcBef>
            <a:spcAft>
              <a:spcPct val="15000"/>
            </a:spcAft>
            <a:buChar char="••"/>
          </a:pPr>
          <a:r>
            <a:rPr lang="en-US" sz="900" kern="1200" dirty="0" smtClean="0"/>
            <a:t>Liberating Journals</a:t>
          </a:r>
          <a:endParaRPr lang="en-US" sz="900" kern="1200" dirty="0"/>
        </a:p>
      </dsp:txBody>
      <dsp:txXfrm>
        <a:off x="1172924" y="0"/>
        <a:ext cx="1565078" cy="1086231"/>
      </dsp:txXfrm>
    </dsp:sp>
    <dsp:sp modelId="{BFF81666-45DF-8D49-BF44-D4EC5BE8A127}">
      <dsp:nvSpPr>
        <dsp:cNvPr id="0" name=""/>
        <dsp:cNvSpPr/>
      </dsp:nvSpPr>
      <dsp:spPr>
        <a:xfrm>
          <a:off x="2109798" y="257979"/>
          <a:ext cx="1959741" cy="1959741"/>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Books and Journals</a:t>
          </a:r>
          <a:endParaRPr lang="en-US" sz="2100" kern="1200" dirty="0"/>
        </a:p>
      </dsp:txBody>
      <dsp:txXfrm>
        <a:off x="2109798" y="257979"/>
        <a:ext cx="1959741" cy="1959741"/>
      </dsp:txXfrm>
    </dsp:sp>
    <dsp:sp modelId="{11DDBC2F-B142-DB4F-BC3F-62CA6D88387C}">
      <dsp:nvSpPr>
        <dsp:cNvPr id="0" name=""/>
        <dsp:cNvSpPr/>
      </dsp:nvSpPr>
      <dsp:spPr>
        <a:xfrm rot="5400000">
          <a:off x="4160059" y="257979"/>
          <a:ext cx="1959741" cy="1959741"/>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Websites</a:t>
          </a:r>
          <a:endParaRPr lang="en-US" sz="2100" kern="1200" dirty="0"/>
        </a:p>
      </dsp:txBody>
      <dsp:txXfrm rot="5400000">
        <a:off x="4160059" y="257979"/>
        <a:ext cx="1959741" cy="1959741"/>
      </dsp:txXfrm>
    </dsp:sp>
    <dsp:sp modelId="{07597D8C-3D75-0B42-B926-08A323F4768A}">
      <dsp:nvSpPr>
        <dsp:cNvPr id="0" name=""/>
        <dsp:cNvSpPr/>
      </dsp:nvSpPr>
      <dsp:spPr>
        <a:xfrm rot="10800000">
          <a:off x="4160059" y="2308241"/>
          <a:ext cx="1959741" cy="1959741"/>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Special Projects</a:t>
          </a:r>
          <a:endParaRPr lang="en-US" sz="2100" kern="1200" dirty="0"/>
        </a:p>
      </dsp:txBody>
      <dsp:txXfrm rot="10800000">
        <a:off x="4160059" y="2308241"/>
        <a:ext cx="1959741" cy="1959741"/>
      </dsp:txXfrm>
    </dsp:sp>
    <dsp:sp modelId="{0A7FAFE5-6CB8-224F-A52D-C3D3CD029DFA}">
      <dsp:nvSpPr>
        <dsp:cNvPr id="0" name=""/>
        <dsp:cNvSpPr/>
      </dsp:nvSpPr>
      <dsp:spPr>
        <a:xfrm rot="16200000">
          <a:off x="2109798" y="2308241"/>
          <a:ext cx="1959741" cy="1959741"/>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 Education</a:t>
          </a:r>
          <a:endParaRPr lang="en-US" sz="2100" kern="1200" dirty="0"/>
        </a:p>
      </dsp:txBody>
      <dsp:txXfrm rot="16200000">
        <a:off x="2109798" y="2308241"/>
        <a:ext cx="1959741" cy="1959741"/>
      </dsp:txXfrm>
    </dsp:sp>
    <dsp:sp modelId="{6F4227F7-F8D6-0045-8CC1-F9D216051AD2}">
      <dsp:nvSpPr>
        <dsp:cNvPr id="0" name=""/>
        <dsp:cNvSpPr/>
      </dsp:nvSpPr>
      <dsp:spPr>
        <a:xfrm>
          <a:off x="3776484" y="1855644"/>
          <a:ext cx="676631" cy="588375"/>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314DEC3-E0A3-A44C-B9B6-AC15EB44031C}">
      <dsp:nvSpPr>
        <dsp:cNvPr id="0" name=""/>
        <dsp:cNvSpPr/>
      </dsp:nvSpPr>
      <dsp:spPr>
        <a:xfrm rot="10800000">
          <a:off x="3776484" y="2081942"/>
          <a:ext cx="676631" cy="588375"/>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B0AE9-4257-4BEA-A527-4E1C6E2A1288}"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701BD-64DF-4CB1-98E5-5495ED6CC09C}" type="slidenum">
              <a:rPr lang="en-US" smtClean="0"/>
              <a:pPr/>
              <a:t>‹#›</a:t>
            </a:fld>
            <a:endParaRPr lang="en-US"/>
          </a:p>
        </p:txBody>
      </p:sp>
    </p:spTree>
    <p:extLst>
      <p:ext uri="{BB962C8B-B14F-4D97-AF65-F5344CB8AC3E}">
        <p14:creationId xmlns:p14="http://schemas.microsoft.com/office/powerpoint/2010/main" xmlns="" val="38084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Journal Liberation Project: </a:t>
            </a:r>
            <a:r>
              <a:rPr lang="en-US" i="1" dirty="0" smtClean="0"/>
              <a:t>The Folklore Historian </a:t>
            </a:r>
            <a:endParaRPr lang="en-US" dirty="0"/>
          </a:p>
        </p:txBody>
      </p:sp>
      <p:sp>
        <p:nvSpPr>
          <p:cNvPr id="4" name="Slide Number Placeholder 3"/>
          <p:cNvSpPr>
            <a:spLocks noGrp="1"/>
          </p:cNvSpPr>
          <p:nvPr>
            <p:ph type="sldNum" sz="quarter" idx="10"/>
          </p:nvPr>
        </p:nvSpPr>
        <p:spPr/>
        <p:txBody>
          <a:bodyPr/>
          <a:lstStyle/>
          <a:p>
            <a:fld id="{AAF701BD-64DF-4CB1-98E5-5495ED6CC09C}" type="slidenum">
              <a:rPr lang="en-US" smtClean="0"/>
              <a:pPr/>
              <a:t>10</a:t>
            </a:fld>
            <a:endParaRPr lang="en-US"/>
          </a:p>
        </p:txBody>
      </p:sp>
    </p:spTree>
    <p:extLst>
      <p:ext uri="{BB962C8B-B14F-4D97-AF65-F5344CB8AC3E}">
        <p14:creationId xmlns:p14="http://schemas.microsoft.com/office/powerpoint/2010/main" xmlns="" val="379831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 enables you to consult and search full text of permanently archived versions of selected websites important for folklore studies. The first three are those of the American Folklore Society, the Western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Folklife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Center, and The Community Arts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Preservation of ephemeral medium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Selection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Full-text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F701BD-64DF-4CB1-98E5-5495ED6CC09C}" type="slidenum">
              <a:rPr lang="en-US" smtClean="0"/>
              <a:pPr/>
              <a:t>13</a:t>
            </a:fld>
            <a:endParaRPr lang="en-US"/>
          </a:p>
        </p:txBody>
      </p:sp>
    </p:spTree>
    <p:extLst>
      <p:ext uri="{BB962C8B-B14F-4D97-AF65-F5344CB8AC3E}">
        <p14:creationId xmlns:p14="http://schemas.microsoft.com/office/powerpoint/2010/main" xmlns="" val="368278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October 13, 2010</a:t>
            </a:r>
            <a:endParaRPr lang="en-US" dirty="0"/>
          </a:p>
        </p:txBody>
      </p:sp>
      <p:sp>
        <p:nvSpPr>
          <p:cNvPr id="4" name="Slide Number Placeholder 3"/>
          <p:cNvSpPr>
            <a:spLocks noGrp="1"/>
          </p:cNvSpPr>
          <p:nvPr>
            <p:ph type="sldNum" sz="quarter" idx="10"/>
          </p:nvPr>
        </p:nvSpPr>
        <p:spPr/>
        <p:txBody>
          <a:bodyPr/>
          <a:lstStyle/>
          <a:p>
            <a:fld id="{AAF701BD-64DF-4CB1-98E5-5495ED6CC09C}" type="slidenum">
              <a:rPr lang="en-US" smtClean="0"/>
              <a:pPr/>
              <a:t>15</a:t>
            </a:fld>
            <a:endParaRPr lang="en-US"/>
          </a:p>
        </p:txBody>
      </p:sp>
    </p:spTree>
    <p:extLst>
      <p:ext uri="{BB962C8B-B14F-4D97-AF65-F5344CB8AC3E}">
        <p14:creationId xmlns:p14="http://schemas.microsoft.com/office/powerpoint/2010/main" xmlns="" val="43163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pop-up ads!</a:t>
            </a:r>
          </a:p>
          <a:p>
            <a:endParaRPr lang="en-US" dirty="0" smtClean="0"/>
          </a:p>
          <a:p>
            <a:r>
              <a:rPr lang="en-US" dirty="0" smtClean="0"/>
              <a:t>See also: fairy lore (The Mystic Voodoo)</a:t>
            </a:r>
            <a:endParaRPr lang="en-US" dirty="0"/>
          </a:p>
        </p:txBody>
      </p:sp>
      <p:sp>
        <p:nvSpPr>
          <p:cNvPr id="4" name="Slide Number Placeholder 3"/>
          <p:cNvSpPr>
            <a:spLocks noGrp="1"/>
          </p:cNvSpPr>
          <p:nvPr>
            <p:ph type="sldNum" sz="quarter" idx="10"/>
          </p:nvPr>
        </p:nvSpPr>
        <p:spPr/>
        <p:txBody>
          <a:bodyPr/>
          <a:lstStyle/>
          <a:p>
            <a:fld id="{167C7942-5BD3-4FDA-8EDC-A52829A9A6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Arts Network </a:t>
            </a:r>
            <a:endParaRPr lang="en-US" dirty="0"/>
          </a:p>
        </p:txBody>
      </p:sp>
      <p:sp>
        <p:nvSpPr>
          <p:cNvPr id="4" name="Slide Number Placeholder 3"/>
          <p:cNvSpPr>
            <a:spLocks noGrp="1"/>
          </p:cNvSpPr>
          <p:nvPr>
            <p:ph type="sldNum" sz="quarter" idx="10"/>
          </p:nvPr>
        </p:nvSpPr>
        <p:spPr/>
        <p:txBody>
          <a:bodyPr/>
          <a:lstStyle/>
          <a:p>
            <a:fld id="{167C7942-5BD3-4FDA-8EDC-A52829A9A6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4D4D4D"/>
                </a:solidFill>
                <a:effectLst/>
                <a:uLnTx/>
                <a:uFillTx/>
                <a:latin typeface="Helvetica Neue" charset="0"/>
                <a:ea typeface="Helvetica Neue" charset="0"/>
                <a:cs typeface="Helvetica Neue" charset="0"/>
                <a:sym typeface="Helvetica Neue" charset="0"/>
              </a:rPr>
              <a:t>Open Folklore is an experiment in reimagining the work of scholarly publishing, scholarly societies, and academic libraries.</a:t>
            </a:r>
          </a:p>
          <a:p>
            <a:endParaRPr lang="en-US" dirty="0"/>
          </a:p>
        </p:txBody>
      </p:sp>
      <p:sp>
        <p:nvSpPr>
          <p:cNvPr id="4" name="Slide Number Placeholder 3"/>
          <p:cNvSpPr>
            <a:spLocks noGrp="1"/>
          </p:cNvSpPr>
          <p:nvPr>
            <p:ph type="sldNum" sz="quarter" idx="10"/>
          </p:nvPr>
        </p:nvSpPr>
        <p:spPr/>
        <p:txBody>
          <a:bodyPr/>
          <a:lstStyle/>
          <a:p>
            <a:fld id="{167C7942-5BD3-4FDA-8EDC-A52829A9A67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D4D4D"/>
                </a:solidFill>
                <a:latin typeface="Helvetica Neue" charset="0"/>
                <a:ea typeface="Helvetica Neue" charset="0"/>
                <a:cs typeface="Helvetica Neue" charset="0"/>
                <a:sym typeface="Helvetica Neue" charset="0"/>
              </a:rPr>
              <a:t>Open Folklore is a partnership of the American Folklore Society, the Indiana University Bloomington Libraries and the IU Digital Library Program.</a:t>
            </a:r>
          </a:p>
          <a:p>
            <a:endParaRPr lang="en-US" dirty="0"/>
          </a:p>
        </p:txBody>
      </p:sp>
      <p:sp>
        <p:nvSpPr>
          <p:cNvPr id="4" name="Slide Number Placeholder 3"/>
          <p:cNvSpPr>
            <a:spLocks noGrp="1"/>
          </p:cNvSpPr>
          <p:nvPr>
            <p:ph type="sldNum" sz="quarter" idx="10"/>
          </p:nvPr>
        </p:nvSpPr>
        <p:spPr/>
        <p:txBody>
          <a:bodyPr/>
          <a:lstStyle/>
          <a:p>
            <a:fld id="{AAF701BD-64DF-4CB1-98E5-5495ED6CC09C}" type="slidenum">
              <a:rPr lang="en-US" smtClean="0"/>
              <a:pPr/>
              <a:t>4</a:t>
            </a:fld>
            <a:endParaRPr lang="en-US"/>
          </a:p>
        </p:txBody>
      </p:sp>
    </p:spTree>
    <p:extLst>
      <p:ext uri="{BB962C8B-B14F-4D97-AF65-F5344CB8AC3E}">
        <p14:creationId xmlns:p14="http://schemas.microsoft.com/office/powerpoint/2010/main" xmlns="" val="153532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701BD-64DF-4CB1-98E5-5495ED6CC09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Open Folklore IS (at least so far):</a:t>
            </a:r>
          </a:p>
          <a:p>
            <a:pPr rtl="0" fontAlgn="ctr"/>
            <a:r>
              <a:rPr lang="en-US" sz="1200" kern="1200" dirty="0" smtClean="0">
                <a:solidFill>
                  <a:schemeClr val="tx1"/>
                </a:solidFill>
                <a:latin typeface="+mn-lt"/>
                <a:ea typeface="+mn-ea"/>
                <a:cs typeface="+mn-cs"/>
              </a:rPr>
              <a:t>A collaboration:  between Indiana University and American Folklore Society</a:t>
            </a:r>
            <a:endParaRPr lang="en-US" dirty="0" smtClean="0"/>
          </a:p>
          <a:p>
            <a:pPr rtl="0" fontAlgn="ctr"/>
            <a:r>
              <a:rPr lang="en-US" sz="1200" kern="1200" dirty="0" smtClean="0">
                <a:solidFill>
                  <a:schemeClr val="tx1"/>
                </a:solidFill>
                <a:latin typeface="+mn-lt"/>
                <a:ea typeface="+mn-ea"/>
                <a:cs typeface="+mn-cs"/>
              </a:rPr>
              <a:t>A “Portal”: a context which explains and makes sense of multiple links to pots of good digital stuff</a:t>
            </a:r>
            <a:endParaRPr lang="en-US" dirty="0" smtClean="0"/>
          </a:p>
          <a:p>
            <a:pPr rtl="0" fontAlgn="ctr"/>
            <a:r>
              <a:rPr lang="en-US" sz="1200" kern="1200" dirty="0" smtClean="0">
                <a:solidFill>
                  <a:schemeClr val="tx1"/>
                </a:solidFill>
                <a:latin typeface="+mn-lt"/>
                <a:ea typeface="+mn-ea"/>
                <a:cs typeface="+mn-cs"/>
              </a:rPr>
              <a:t>A Search: spans multiple repositories and services</a:t>
            </a:r>
            <a:endParaRPr lang="en-US" dirty="0" smtClean="0"/>
          </a:p>
          <a:p>
            <a:pPr rtl="0" fontAlgn="ctr"/>
            <a:r>
              <a:rPr lang="en-US" sz="1200" kern="1200" dirty="0" smtClean="0">
                <a:solidFill>
                  <a:schemeClr val="tx1"/>
                </a:solidFill>
                <a:latin typeface="+mn-lt"/>
                <a:ea typeface="+mn-ea"/>
                <a:cs typeface="+mn-cs"/>
              </a:rPr>
              <a:t>An educational tool</a:t>
            </a:r>
            <a:endParaRPr lang="en-US" dirty="0" smtClean="0"/>
          </a:p>
          <a:p>
            <a:pPr rtl="0" fontAlgn="ctr"/>
            <a:r>
              <a:rPr lang="en-US" sz="1200" kern="1200" dirty="0" smtClean="0">
                <a:solidFill>
                  <a:schemeClr val="tx1"/>
                </a:solidFill>
                <a:latin typeface="+mn-lt"/>
                <a:ea typeface="+mn-ea"/>
                <a:cs typeface="+mn-cs"/>
              </a:rPr>
              <a:t>A preservation tool </a:t>
            </a:r>
            <a:endParaRPr lang="en-US" dirty="0" smtClean="0"/>
          </a:p>
          <a:p>
            <a:r>
              <a:rPr lang="en-US" sz="1200" kern="1200" dirty="0" smtClean="0">
                <a:solidFill>
                  <a:schemeClr val="tx1"/>
                </a:solidFill>
                <a:latin typeface="+mn-lt"/>
                <a:ea typeface="+mn-ea"/>
                <a:cs typeface="+mn-cs"/>
              </a:rPr>
              <a:t>Perhaps most importantly, Open Folklore is</a:t>
            </a:r>
          </a:p>
          <a:p>
            <a:pPr rtl="0" fontAlgn="ctr"/>
            <a:r>
              <a:rPr lang="en-US" sz="1200" kern="1200" dirty="0" smtClean="0">
                <a:solidFill>
                  <a:schemeClr val="tx1"/>
                </a:solidFill>
                <a:latin typeface="+mn-lt"/>
                <a:ea typeface="+mn-ea"/>
                <a:cs typeface="+mn-cs"/>
              </a:rPr>
              <a:t>A Movement:</a:t>
            </a:r>
            <a:endParaRPr lang="en-US" dirty="0" smtClean="0"/>
          </a:p>
          <a:p>
            <a:pPr lvl="1" rtl="0" fontAlgn="ctr"/>
            <a:r>
              <a:rPr lang="en-US" sz="1200" kern="1200" dirty="0" smtClean="0">
                <a:solidFill>
                  <a:schemeClr val="tx1"/>
                </a:solidFill>
                <a:latin typeface="+mn-lt"/>
                <a:ea typeface="+mn-ea"/>
                <a:cs typeface="+mn-cs"/>
              </a:rPr>
              <a:t>To organize and support rights holders in liberating their content</a:t>
            </a:r>
            <a:endParaRPr lang="en-US" dirty="0" smtClean="0"/>
          </a:p>
          <a:p>
            <a:pPr lvl="1" rtl="0" fontAlgn="ctr"/>
            <a:r>
              <a:rPr lang="en-US" sz="1200" kern="1200" dirty="0" smtClean="0">
                <a:solidFill>
                  <a:schemeClr val="tx1"/>
                </a:solidFill>
                <a:latin typeface="+mn-lt"/>
                <a:ea typeface="+mn-ea"/>
                <a:cs typeface="+mn-cs"/>
              </a:rPr>
              <a:t>To build and nurture community, sparking deep collaborations </a:t>
            </a:r>
            <a:endParaRPr lang="en-US" dirty="0" smtClean="0"/>
          </a:p>
          <a:p>
            <a:pPr lvl="1" rtl="0" fontAlgn="ctr"/>
            <a:r>
              <a:rPr lang="en-US" sz="1200" kern="1200" dirty="0" smtClean="0">
                <a:solidFill>
                  <a:schemeClr val="tx1"/>
                </a:solidFill>
                <a:latin typeface="+mn-lt"/>
                <a:ea typeface="+mn-ea"/>
                <a:cs typeface="+mn-cs"/>
              </a:rPr>
              <a:t>To act on shared values and goals </a:t>
            </a:r>
            <a:endParaRPr lang="en-US" dirty="0" smtClean="0"/>
          </a:p>
          <a:p>
            <a:pPr lvl="1" rtl="0" fontAlgn="ctr"/>
            <a:r>
              <a:rPr lang="en-US" sz="1200" kern="1200" dirty="0" smtClean="0">
                <a:solidFill>
                  <a:schemeClr val="tx1"/>
                </a:solidFill>
                <a:latin typeface="+mn-lt"/>
                <a:ea typeface="+mn-ea"/>
                <a:cs typeface="+mn-cs"/>
              </a:rPr>
              <a:t>To highlight and celebrate the achievements and successes of folklorists</a:t>
            </a:r>
            <a:endParaRPr lang="en-US" dirty="0" smtClean="0"/>
          </a:p>
          <a:p>
            <a:r>
              <a:rPr lang="en-US" sz="1200" kern="1200" dirty="0" smtClean="0">
                <a:solidFill>
                  <a:schemeClr val="tx1"/>
                </a:solidFill>
                <a:latin typeface="+mn-lt"/>
                <a:ea typeface="+mn-ea"/>
                <a:cs typeface="+mn-cs"/>
              </a:rPr>
              <a:t>Why do this?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Open Folklore is NOT</a:t>
            </a:r>
          </a:p>
          <a:p>
            <a:pPr rtl="0" fontAlgn="ctr"/>
            <a:r>
              <a:rPr lang="en-US" sz="1200" kern="1200" dirty="0" smtClean="0">
                <a:solidFill>
                  <a:schemeClr val="tx1"/>
                </a:solidFill>
                <a:latin typeface="+mn-lt"/>
                <a:ea typeface="+mn-ea"/>
                <a:cs typeface="+mn-cs"/>
              </a:rPr>
              <a:t>A repository</a:t>
            </a:r>
            <a:endParaRPr lang="en-US" dirty="0" smtClean="0"/>
          </a:p>
          <a:p>
            <a:pPr rtl="0" fontAlgn="ctr"/>
            <a:r>
              <a:rPr lang="en-US" sz="1200" kern="1200" dirty="0" smtClean="0">
                <a:solidFill>
                  <a:schemeClr val="tx1"/>
                </a:solidFill>
                <a:latin typeface="+mn-lt"/>
                <a:ea typeface="+mn-ea"/>
                <a:cs typeface="+mn-cs"/>
              </a:rPr>
              <a:t>A formal organization</a:t>
            </a:r>
            <a:endParaRPr lang="en-US" dirty="0" smtClean="0"/>
          </a:p>
          <a:p>
            <a:pPr rtl="0" fontAlgn="ctr"/>
            <a:r>
              <a:rPr lang="en-US" sz="1200" kern="1200" dirty="0" smtClean="0">
                <a:solidFill>
                  <a:schemeClr val="tx1"/>
                </a:solidFill>
                <a:latin typeface="+mn-lt"/>
                <a:ea typeface="+mn-ea"/>
                <a:cs typeface="+mn-cs"/>
              </a:rPr>
              <a:t>A new technology</a:t>
            </a:r>
            <a:endParaRPr lang="en-US" dirty="0" smtClean="0"/>
          </a:p>
        </p:txBody>
      </p:sp>
      <p:sp>
        <p:nvSpPr>
          <p:cNvPr id="4" name="Slide Number Placeholder 3"/>
          <p:cNvSpPr>
            <a:spLocks noGrp="1"/>
          </p:cNvSpPr>
          <p:nvPr>
            <p:ph type="sldNum" sz="quarter" idx="10"/>
          </p:nvPr>
        </p:nvSpPr>
        <p:spPr/>
        <p:txBody>
          <a:bodyPr/>
          <a:lstStyle/>
          <a:p>
            <a:fld id="{AAF701BD-64DF-4CB1-98E5-5495ED6CC09C}" type="slidenum">
              <a:rPr lang="en-US" smtClean="0"/>
              <a:pPr/>
              <a:t>7</a:t>
            </a:fld>
            <a:endParaRPr lang="en-US"/>
          </a:p>
        </p:txBody>
      </p:sp>
    </p:spTree>
    <p:extLst>
      <p:ext uri="{BB962C8B-B14F-4D97-AF65-F5344CB8AC3E}">
        <p14:creationId xmlns:p14="http://schemas.microsoft.com/office/powerpoint/2010/main" xmlns="" val="97413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Audiences: folklorists of all kinds; but also the communities that folklorists work with (i.e. "the folk")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Leveraging the power of multiple buckets: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lot of  good folklore material is freely available online, but it is not all in one place.  OF will bring together and facilitate access to some of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AF701BD-64DF-4CB1-98E5-5495ED6CC09C}" type="slidenum">
              <a:rPr lang="en-US" smtClean="0"/>
              <a:pPr/>
              <a:t>8</a:t>
            </a:fld>
            <a:endParaRPr lang="en-US"/>
          </a:p>
        </p:txBody>
      </p:sp>
    </p:spTree>
    <p:extLst>
      <p:ext uri="{BB962C8B-B14F-4D97-AF65-F5344CB8AC3E}">
        <p14:creationId xmlns:p14="http://schemas.microsoft.com/office/powerpoint/2010/main" xmlns="" val="121208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57,000 titles, including 800 + serials</a:t>
            </a:r>
            <a:endParaRPr lang="en-US" dirty="0"/>
          </a:p>
        </p:txBody>
      </p:sp>
      <p:sp>
        <p:nvSpPr>
          <p:cNvPr id="4" name="Slide Number Placeholder 3"/>
          <p:cNvSpPr>
            <a:spLocks noGrp="1"/>
          </p:cNvSpPr>
          <p:nvPr>
            <p:ph type="sldNum" sz="quarter" idx="10"/>
          </p:nvPr>
        </p:nvSpPr>
        <p:spPr/>
        <p:txBody>
          <a:bodyPr/>
          <a:lstStyle/>
          <a:p>
            <a:fld id="{AAF701BD-64DF-4CB1-98E5-5495ED6CC09C}" type="slidenum">
              <a:rPr lang="en-US" smtClean="0"/>
              <a:pPr/>
              <a:t>9</a:t>
            </a:fld>
            <a:endParaRPr lang="en-US"/>
          </a:p>
        </p:txBody>
      </p:sp>
    </p:spTree>
    <p:extLst>
      <p:ext uri="{BB962C8B-B14F-4D97-AF65-F5344CB8AC3E}">
        <p14:creationId xmlns:p14="http://schemas.microsoft.com/office/powerpoint/2010/main" xmlns="" val="177356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4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9658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4040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035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1226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9983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8869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11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65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0929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3504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3729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437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7315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7312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5880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2956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524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4204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320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0027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071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1CE1A-26A6-4D8B-AF7C-708FCB3722B6}" type="datetimeFigureOut">
              <a:rPr lang="en-US" smtClean="0">
                <a:solidFill>
                  <a:prstClr val="black">
                    <a:tint val="75000"/>
                  </a:prstClr>
                </a:solidFill>
              </a:rPr>
              <a:pPr/>
              <a:t>10/19/2011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63980-D360-429B-8526-D8A0DDFC16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74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889000" y="889000"/>
            <a:ext cx="7366000" cy="5080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BC1CE1A-26A6-4D8B-AF7C-708FCB3722B6}" type="datetimeFigureOut">
              <a:rPr lang="en-US" smtClean="0">
                <a:solidFill>
                  <a:prstClr val="black">
                    <a:tint val="75000"/>
                  </a:prstClr>
                </a:solidFill>
                <a:latin typeface="Calibri"/>
                <a:ea typeface="+mn-ea"/>
                <a:cs typeface="+mn-cs"/>
              </a:rPr>
              <a:pPr fontAlgn="auto">
                <a:spcBef>
                  <a:spcPts val="0"/>
                </a:spcBef>
                <a:spcAft>
                  <a:spcPts val="0"/>
                </a:spcAft>
              </a:pPr>
              <a:t>10/19/2011</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363980-D360-429B-8526-D8A0DDFC1667}"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6156004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BC1CE1A-26A6-4D8B-AF7C-708FCB3722B6}" type="datetimeFigureOut">
              <a:rPr lang="en-US" smtClean="0">
                <a:solidFill>
                  <a:prstClr val="black">
                    <a:tint val="75000"/>
                  </a:prstClr>
                </a:solidFill>
                <a:latin typeface="Calibri"/>
                <a:ea typeface="+mn-ea"/>
                <a:cs typeface="+mn-cs"/>
              </a:rPr>
              <a:pPr fontAlgn="auto">
                <a:spcBef>
                  <a:spcPts val="0"/>
                </a:spcBef>
                <a:spcAft>
                  <a:spcPts val="0"/>
                </a:spcAft>
              </a:pPr>
              <a:t>10/19/2011</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363980-D360-429B-8526-D8A0DDFC1667}"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10409343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www.communityarts.net/canabout.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openfolklor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lickr.com/photos/shoot-art/48959097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Open Folklore Project</a:t>
            </a:r>
            <a:endParaRPr lang="en-US" dirty="0"/>
          </a:p>
        </p:txBody>
      </p:sp>
      <p:sp>
        <p:nvSpPr>
          <p:cNvPr id="5" name="Subtitle 4"/>
          <p:cNvSpPr>
            <a:spLocks noGrp="1"/>
          </p:cNvSpPr>
          <p:nvPr>
            <p:ph type="subTitle" idx="1"/>
          </p:nvPr>
        </p:nvSpPr>
        <p:spPr/>
        <p:txBody>
          <a:bodyPr/>
          <a:lstStyle/>
          <a:p>
            <a:r>
              <a:rPr lang="en-US" dirty="0" smtClean="0"/>
              <a:t>Collection Development…</a:t>
            </a:r>
          </a:p>
          <a:p>
            <a:r>
              <a:rPr lang="en-US" dirty="0" smtClean="0"/>
              <a:t>—but not as your father knew it…</a:t>
            </a:r>
            <a:endParaRPr lang="en-US" dirty="0"/>
          </a:p>
        </p:txBody>
      </p:sp>
    </p:spTree>
    <p:extLst>
      <p:ext uri="{BB962C8B-B14F-4D97-AF65-F5344CB8AC3E}">
        <p14:creationId xmlns:p14="http://schemas.microsoft.com/office/powerpoint/2010/main" xmlns="" val="2603938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0" y="-12700"/>
            <a:ext cx="9131300" cy="6859588"/>
          </a:xfrm>
          <a:prstGeom prst="rect">
            <a:avLst/>
          </a:prstGeom>
          <a:noFill/>
          <a:ln w="12700" cap="flat">
            <a:noFill/>
            <a:miter lim="800000"/>
            <a:headEnd/>
            <a:tailEnd/>
          </a:ln>
        </p:spPr>
      </p:pic>
      <p:sp>
        <p:nvSpPr>
          <p:cNvPr id="2" name="TextBox 1"/>
          <p:cNvSpPr txBox="1"/>
          <p:nvPr/>
        </p:nvSpPr>
        <p:spPr>
          <a:xfrm>
            <a:off x="7315200" y="4876799"/>
            <a:ext cx="1672894" cy="461665"/>
          </a:xfrm>
          <a:prstGeom prst="rect">
            <a:avLst/>
          </a:prstGeom>
          <a:solidFill>
            <a:schemeClr val="tx1"/>
          </a:solidFill>
        </p:spPr>
        <p:txBody>
          <a:bodyPr wrap="none" rtlCol="0">
            <a:spAutoFit/>
          </a:bodyPr>
          <a:lstStyle/>
          <a:p>
            <a:r>
              <a:rPr lang="en-US" dirty="0" err="1" smtClean="0">
                <a:solidFill>
                  <a:srgbClr val="FFFF00"/>
                </a:solidFill>
              </a:rPr>
              <a:t>Hathi</a:t>
            </a:r>
            <a:r>
              <a:rPr lang="en-US" dirty="0" smtClean="0">
                <a:solidFill>
                  <a:srgbClr val="FFFF00"/>
                </a:solidFill>
              </a:rPr>
              <a:t> Trust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rrowheads="1"/>
          </p:cNvPicPr>
          <p:nvPr/>
        </p:nvPicPr>
        <p:blipFill>
          <a:blip r:embed="rId3" cstate="print"/>
          <a:srcRect l="3992" r="4031"/>
          <a:stretch>
            <a:fillRect/>
          </a:stretch>
        </p:blipFill>
        <p:spPr bwMode="auto">
          <a:xfrm>
            <a:off x="190500" y="0"/>
            <a:ext cx="8674100" cy="6819900"/>
          </a:xfrm>
          <a:prstGeom prst="rect">
            <a:avLst/>
          </a:prstGeom>
          <a:noFill/>
          <a:ln w="12700" cap="flat">
            <a:noFill/>
            <a:miter lim="800000"/>
            <a:headEnd/>
            <a:tailEnd/>
          </a:ln>
        </p:spPr>
      </p:pic>
      <p:sp>
        <p:nvSpPr>
          <p:cNvPr id="2" name="TextBox 1"/>
          <p:cNvSpPr txBox="1"/>
          <p:nvPr/>
        </p:nvSpPr>
        <p:spPr>
          <a:xfrm>
            <a:off x="6019800" y="3409950"/>
            <a:ext cx="2547492" cy="830997"/>
          </a:xfrm>
          <a:prstGeom prst="rect">
            <a:avLst/>
          </a:prstGeom>
          <a:solidFill>
            <a:schemeClr val="tx1"/>
          </a:solidFill>
        </p:spPr>
        <p:txBody>
          <a:bodyPr wrap="none" rtlCol="0">
            <a:spAutoFit/>
          </a:bodyPr>
          <a:lstStyle/>
          <a:p>
            <a:r>
              <a:rPr lang="en-US" dirty="0" smtClean="0">
                <a:solidFill>
                  <a:srgbClr val="FFFF00"/>
                </a:solidFill>
              </a:rPr>
              <a:t>Preserving works</a:t>
            </a:r>
          </a:p>
          <a:p>
            <a:r>
              <a:rPr lang="en-US" dirty="0">
                <a:solidFill>
                  <a:srgbClr val="FFFF00"/>
                </a:solidFill>
              </a:rPr>
              <a:t>i</a:t>
            </a:r>
            <a:r>
              <a:rPr lang="en-US" dirty="0" smtClean="0">
                <a:solidFill>
                  <a:srgbClr val="FFFF00"/>
                </a:solidFill>
              </a:rPr>
              <a:t>n our IR</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3" cstate="print"/>
          <a:srcRect t="4797" b="4985"/>
          <a:stretch>
            <a:fillRect/>
          </a:stretch>
        </p:blipFill>
        <p:spPr bwMode="auto">
          <a:xfrm>
            <a:off x="152400" y="-401067"/>
            <a:ext cx="8458200" cy="6743700"/>
          </a:xfrm>
          <a:prstGeom prst="rect">
            <a:avLst/>
          </a:prstGeom>
          <a:noFill/>
          <a:ln w="12700" cap="flat">
            <a:noFill/>
            <a:miter lim="800000"/>
            <a:headEnd/>
            <a:tailEnd/>
          </a:ln>
        </p:spPr>
      </p:pic>
      <p:sp>
        <p:nvSpPr>
          <p:cNvPr id="2" name="TextBox 1"/>
          <p:cNvSpPr txBox="1"/>
          <p:nvPr/>
        </p:nvSpPr>
        <p:spPr>
          <a:xfrm>
            <a:off x="6324600" y="4495800"/>
            <a:ext cx="2481770" cy="830997"/>
          </a:xfrm>
          <a:prstGeom prst="rect">
            <a:avLst/>
          </a:prstGeom>
          <a:solidFill>
            <a:schemeClr val="tx1"/>
          </a:solidFill>
        </p:spPr>
        <p:txBody>
          <a:bodyPr wrap="none" rtlCol="0">
            <a:spAutoFit/>
          </a:bodyPr>
          <a:lstStyle/>
          <a:p>
            <a:r>
              <a:rPr lang="en-US" dirty="0" smtClean="0">
                <a:solidFill>
                  <a:srgbClr val="FFFF00"/>
                </a:solidFill>
              </a:rPr>
              <a:t>Publishing open-</a:t>
            </a:r>
          </a:p>
          <a:p>
            <a:r>
              <a:rPr lang="en-US" dirty="0" smtClean="0">
                <a:solidFill>
                  <a:srgbClr val="FFFF00"/>
                </a:solidFill>
              </a:rPr>
              <a:t>access journals</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63500" y="0"/>
            <a:ext cx="8191500" cy="6859588"/>
          </a:xfrm>
          <a:prstGeom prst="rect">
            <a:avLst/>
          </a:prstGeom>
          <a:noFill/>
          <a:ln w="12700" cap="flat">
            <a:noFill/>
            <a:miter lim="800000"/>
            <a:headEnd/>
            <a:tailEnd/>
          </a:ln>
        </p:spPr>
      </p:pic>
      <p:sp>
        <p:nvSpPr>
          <p:cNvPr id="32770" name="Rectangle 2"/>
          <p:cNvSpPr>
            <a:spLocks/>
          </p:cNvSpPr>
          <p:nvPr/>
        </p:nvSpPr>
        <p:spPr bwMode="auto">
          <a:xfrm>
            <a:off x="7400925" y="3125113"/>
            <a:ext cx="1518044" cy="861774"/>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sz="2800" dirty="0">
                <a:solidFill>
                  <a:srgbClr val="FFFF00"/>
                </a:solidFill>
                <a:latin typeface="Helvetica Neue" charset="0"/>
                <a:ea typeface="Helvetica Neue" charset="0"/>
                <a:cs typeface="Helvetica Neue" charset="0"/>
                <a:sym typeface="Helvetica Neue" charset="0"/>
              </a:rPr>
              <a:t>OF in</a:t>
            </a:r>
          </a:p>
          <a:p>
            <a:r>
              <a:rPr lang="en-US" sz="2800" dirty="0">
                <a:solidFill>
                  <a:srgbClr val="FFFF00"/>
                </a:solidFill>
                <a:latin typeface="Helvetica Neue" charset="0"/>
                <a:ea typeface="Helvetica Neue" charset="0"/>
                <a:cs typeface="Helvetica Neue" charset="0"/>
                <a:sym typeface="Helvetica Neue" charset="0"/>
              </a:rPr>
              <a:t>Archive-It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Folklore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841884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2381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1190105" y="152400"/>
            <a:ext cx="6134100" cy="5715000"/>
          </a:xfrm>
          <a:prstGeom prst="rect">
            <a:avLst/>
          </a:prstGeom>
          <a:noFill/>
          <a:ln w="12700" cap="flat">
            <a:noFill/>
            <a:miter lim="800000"/>
            <a:headEnd/>
            <a:tailEnd/>
          </a:ln>
        </p:spPr>
      </p:pic>
      <p:sp>
        <p:nvSpPr>
          <p:cNvPr id="2" name="Title 1"/>
          <p:cNvSpPr>
            <a:spLocks noGrp="1"/>
          </p:cNvSpPr>
          <p:nvPr>
            <p:ph type="title"/>
          </p:nvPr>
        </p:nvSpPr>
        <p:spPr>
          <a:xfrm>
            <a:off x="1513955" y="5867400"/>
            <a:ext cx="5486400" cy="566738"/>
          </a:xfrm>
        </p:spPr>
        <p:txBody>
          <a:bodyPr/>
          <a:lstStyle/>
          <a:p>
            <a:r>
              <a:rPr lang="en-US" dirty="0" smtClean="0"/>
              <a:t>www.openfolklore.org</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0"/>
            <a:ext cx="5486400" cy="566738"/>
          </a:xfrm>
        </p:spPr>
        <p:txBody>
          <a:bodyPr/>
          <a:lstStyle/>
          <a:p>
            <a:r>
              <a:rPr lang="en-US" dirty="0" smtClean="0"/>
              <a:t>Archive-It: Open Folklore Collection</a:t>
            </a:r>
            <a:endParaRPr lang="en-US" dirty="0"/>
          </a:p>
        </p:txBody>
      </p:sp>
      <p:sp>
        <p:nvSpPr>
          <p:cNvPr id="4" name="Text Placeholder 3"/>
          <p:cNvSpPr>
            <a:spLocks noGrp="1"/>
          </p:cNvSpPr>
          <p:nvPr>
            <p:ph type="body" sz="half" idx="2"/>
          </p:nvPr>
        </p:nvSpPr>
        <p:spPr>
          <a:xfrm>
            <a:off x="1792288" y="5867400"/>
            <a:ext cx="5486400" cy="304800"/>
          </a:xfrm>
        </p:spPr>
        <p:txBody>
          <a:bodyPr/>
          <a:lstStyle/>
          <a:p>
            <a:r>
              <a:rPr lang="en-US" dirty="0" smtClean="0"/>
              <a:t>Searchable full text</a:t>
            </a:r>
            <a:endParaRPr lang="en-US" dirty="0"/>
          </a:p>
        </p:txBody>
      </p:sp>
      <p:pic>
        <p:nvPicPr>
          <p:cNvPr id="5" name="Picture 2"/>
          <p:cNvPicPr>
            <a:picLocks noGrp="1" noChangeAspect="1" noChangeArrowheads="1"/>
          </p:cNvPicPr>
          <p:nvPr>
            <p:ph type="pic" idx="1"/>
          </p:nvPr>
        </p:nvPicPr>
        <p:blipFill>
          <a:blip r:embed="rId3" cstate="print"/>
          <a:srcRect t="12054" b="12054"/>
          <a:stretch>
            <a:fillRect/>
          </a:stretch>
        </p:blipFill>
        <p:spPr bwMode="auto">
          <a:xfrm>
            <a:off x="838200" y="304800"/>
            <a:ext cx="6908800" cy="5181600"/>
          </a:xfrm>
          <a:prstGeom prst="rect">
            <a:avLst/>
          </a:prstGeom>
          <a:noFill/>
          <a:ln w="9525">
            <a:noFill/>
            <a:miter lim="800000"/>
            <a:headEnd/>
            <a:tailEnd/>
          </a:ln>
        </p:spPr>
      </p:pic>
    </p:spTree>
    <p:extLst>
      <p:ext uri="{BB962C8B-B14F-4D97-AF65-F5344CB8AC3E}">
        <p14:creationId xmlns:p14="http://schemas.microsoft.com/office/powerpoint/2010/main" xmlns="" val="24298578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Cowboys</a:t>
            </a:r>
            <a:endParaRPr lang="en-US" dirty="0"/>
          </a:p>
        </p:txBody>
      </p:sp>
      <p:pic>
        <p:nvPicPr>
          <p:cNvPr id="5" name="Picture Placeholder 4" descr="Westernfolklife.org.PNG"/>
          <p:cNvPicPr>
            <a:picLocks noGrp="1" noChangeAspect="1"/>
          </p:cNvPicPr>
          <p:nvPr>
            <p:ph type="pic" idx="1"/>
          </p:nvPr>
        </p:nvPicPr>
        <p:blipFill>
          <a:blip r:embed="rId3" cstate="print"/>
          <a:srcRect t="12538" b="12538"/>
          <a:stretch>
            <a:fillRect/>
          </a:stretch>
        </p:blipFill>
        <p:spPr/>
      </p:pic>
      <p:sp>
        <p:nvSpPr>
          <p:cNvPr id="4" name="Text Placeholder 3"/>
          <p:cNvSpPr>
            <a:spLocks noGrp="1"/>
          </p:cNvSpPr>
          <p:nvPr>
            <p:ph type="body" sz="half" idx="2"/>
          </p:nvPr>
        </p:nvSpPr>
        <p:spPr/>
        <p:txBody>
          <a:bodyPr/>
          <a:lstStyle/>
          <a:p>
            <a:r>
              <a:rPr lang="en-US" dirty="0" smtClean="0"/>
              <a:t>Western Folklife Center in Archive-It’s </a:t>
            </a:r>
            <a:r>
              <a:rPr lang="en-US" dirty="0" err="1" smtClean="0"/>
              <a:t>WayBack</a:t>
            </a:r>
            <a:r>
              <a:rPr lang="en-US" dirty="0" smtClean="0"/>
              <a:t> Machine</a:t>
            </a:r>
          </a:p>
        </p:txBody>
      </p:sp>
    </p:spTree>
    <p:extLst>
      <p:ext uri="{BB962C8B-B14F-4D97-AF65-F5344CB8AC3E}">
        <p14:creationId xmlns:p14="http://schemas.microsoft.com/office/powerpoint/2010/main" xmlns="" val="5782330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19800"/>
            <a:ext cx="5486400" cy="566738"/>
          </a:xfrm>
        </p:spPr>
        <p:txBody>
          <a:bodyPr/>
          <a:lstStyle/>
          <a:p>
            <a:r>
              <a:rPr lang="en-US" dirty="0" smtClean="0"/>
              <a:t>Problem: The Fringe</a:t>
            </a:r>
            <a:endParaRPr lang="en-US" dirty="0"/>
          </a:p>
        </p:txBody>
      </p:sp>
      <p:pic>
        <p:nvPicPr>
          <p:cNvPr id="5" name="Picture Placeholder 4" descr="Fringe.PNG"/>
          <p:cNvPicPr>
            <a:picLocks noGrp="1" noChangeAspect="1"/>
          </p:cNvPicPr>
          <p:nvPr>
            <p:ph type="pic" idx="1"/>
          </p:nvPr>
        </p:nvPicPr>
        <p:blipFill>
          <a:blip r:embed="rId3" cstate="print"/>
          <a:srcRect l="8333" r="8333"/>
          <a:stretch>
            <a:fillRect/>
          </a:stretch>
        </p:blipFill>
        <p:spPr>
          <a:xfrm>
            <a:off x="780521" y="612774"/>
            <a:ext cx="7220479" cy="5415359"/>
          </a:xfrm>
        </p:spPr>
      </p:pic>
      <p:sp>
        <p:nvSpPr>
          <p:cNvPr id="4" name="Text Placeholder 3"/>
          <p:cNvSpPr>
            <a:spLocks noGrp="1"/>
          </p:cNvSpPr>
          <p:nvPr>
            <p:ph type="body" sz="half" idx="2"/>
          </p:nvPr>
        </p:nvSpPr>
        <p:spPr>
          <a:xfrm>
            <a:off x="1828800" y="6586538"/>
            <a:ext cx="5486400" cy="271462"/>
          </a:xfrm>
        </p:spPr>
        <p:txBody>
          <a:bodyPr>
            <a:normAutofit fontScale="92500" lnSpcReduction="10000"/>
          </a:bodyPr>
          <a:lstStyle/>
          <a:p>
            <a:endParaRPr lang="en-US" dirty="0"/>
          </a:p>
        </p:txBody>
      </p:sp>
    </p:spTree>
    <p:extLst>
      <p:ext uri="{BB962C8B-B14F-4D97-AF65-F5344CB8AC3E}">
        <p14:creationId xmlns:p14="http://schemas.microsoft.com/office/powerpoint/2010/main" xmlns="" val="184978666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562600"/>
            <a:ext cx="5486400" cy="566738"/>
          </a:xfrm>
        </p:spPr>
        <p:txBody>
          <a:bodyPr/>
          <a:lstStyle/>
          <a:p>
            <a:r>
              <a:rPr lang="en-US" dirty="0" smtClean="0"/>
              <a:t>Problem: the Ephemeral Web</a:t>
            </a:r>
            <a:endParaRPr lang="en-US" dirty="0"/>
          </a:p>
        </p:txBody>
      </p:sp>
      <p:pic>
        <p:nvPicPr>
          <p:cNvPr id="5" name="Picture Placeholder 4" descr="Ephemeral web.PNG"/>
          <p:cNvPicPr>
            <a:picLocks noGrp="1" noChangeAspect="1"/>
          </p:cNvPicPr>
          <p:nvPr>
            <p:ph type="pic" idx="1"/>
          </p:nvPr>
        </p:nvPicPr>
        <p:blipFill>
          <a:blip r:embed="rId3" cstate="print"/>
          <a:srcRect t="12538" b="12538"/>
          <a:stretch>
            <a:fillRect/>
          </a:stretch>
        </p:blipFill>
        <p:spPr>
          <a:xfrm>
            <a:off x="780521" y="612774"/>
            <a:ext cx="6839479" cy="5129609"/>
          </a:xfrm>
        </p:spPr>
      </p:pic>
      <p:sp>
        <p:nvSpPr>
          <p:cNvPr id="4" name="Text Placeholder 3"/>
          <p:cNvSpPr>
            <a:spLocks noGrp="1"/>
          </p:cNvSpPr>
          <p:nvPr>
            <p:ph type="body" sz="half" idx="2"/>
          </p:nvPr>
        </p:nvSpPr>
        <p:spPr>
          <a:xfrm>
            <a:off x="1752600" y="6248400"/>
            <a:ext cx="5486400" cy="381000"/>
          </a:xfrm>
        </p:spPr>
        <p:txBody>
          <a:bodyPr>
            <a:normAutofit/>
          </a:bodyPr>
          <a:lstStyle/>
          <a:p>
            <a:r>
              <a:rPr lang="en-US" dirty="0" smtClean="0">
                <a:hlinkClick r:id="rId4"/>
              </a:rPr>
              <a:t>http://www.communityarts.net/canabout.php</a:t>
            </a:r>
            <a:r>
              <a:rPr lang="en-US" dirty="0" smtClean="0"/>
              <a:t> </a:t>
            </a:r>
            <a:endParaRPr lang="en-US" dirty="0"/>
          </a:p>
        </p:txBody>
      </p:sp>
    </p:spTree>
    <p:extLst>
      <p:ext uri="{BB962C8B-B14F-4D97-AF65-F5344CB8AC3E}">
        <p14:creationId xmlns:p14="http://schemas.microsoft.com/office/powerpoint/2010/main" xmlns="" val="25740584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2870200" y="2679700"/>
            <a:ext cx="3403600" cy="622300"/>
          </a:xfrm>
          <a:prstGeom prst="rect">
            <a:avLst/>
          </a:prstGeom>
          <a:noFill/>
          <a:ln w="12700" cap="flat">
            <a:noFill/>
            <a:miter lim="800000"/>
            <a:headEnd/>
            <a:tailEnd/>
          </a:ln>
        </p:spPr>
      </p:pic>
      <p:sp>
        <p:nvSpPr>
          <p:cNvPr id="19458" name="Rectangle 2"/>
          <p:cNvSpPr>
            <a:spLocks/>
          </p:cNvSpPr>
          <p:nvPr/>
        </p:nvSpPr>
        <p:spPr bwMode="auto">
          <a:xfrm>
            <a:off x="3492500" y="4565650"/>
            <a:ext cx="2163763" cy="342900"/>
          </a:xfrm>
          <a:prstGeom prst="rect">
            <a:avLst/>
          </a:prstGeom>
          <a:noFill/>
          <a:ln w="12700" cap="flat">
            <a:noFill/>
            <a:miter lim="800000"/>
            <a:headEnd type="none" w="med" len="med"/>
            <a:tailEnd type="none" w="med" len="med"/>
          </a:ln>
        </p:spPr>
        <p:txBody>
          <a:bodyPr wrap="none" lIns="0" tIns="0" rIns="0" bIns="0" anchor="ctr">
            <a:spAutoFit/>
          </a:bodyPr>
          <a:lstStyle/>
          <a:p>
            <a:pPr algn="ctr"/>
            <a:r>
              <a:rPr lang="en-US" sz="1800">
                <a:solidFill>
                  <a:srgbClr val="343434"/>
                </a:solidFill>
                <a:latin typeface="Gill Sans" charset="0"/>
                <a:ea typeface="Gill Sans" charset="0"/>
                <a:cs typeface="Gill Sans" charset="0"/>
                <a:sym typeface="Gill Sans" charset="0"/>
                <a:hlinkClick r:id="rId4"/>
              </a:rPr>
              <a:t>www.openfolklore.org</a:t>
            </a:r>
            <a:endParaRPr lang="en-US" sz="1800">
              <a:solidFill>
                <a:srgbClr val="343434"/>
              </a:solidFill>
              <a:latin typeface="Gill Sans" charset="0"/>
              <a:ea typeface="Gill Sans" charset="0"/>
              <a:cs typeface="Gill Sans" charset="0"/>
              <a:sym typeface="Gill Sans"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33400" y="50800"/>
            <a:ext cx="8077200" cy="5957888"/>
          </a:xfrm>
          <a:prstGeom prst="rect">
            <a:avLst/>
          </a:prstGeom>
          <a:noFill/>
          <a:ln w="12700" cap="flat">
            <a:noFill/>
            <a:miter lim="800000"/>
            <a:headEnd/>
            <a:tailEnd/>
          </a:ln>
        </p:spPr>
      </p:pic>
      <p:sp>
        <p:nvSpPr>
          <p:cNvPr id="36866" name="Rectangle 2"/>
          <p:cNvSpPr>
            <a:spLocks/>
          </p:cNvSpPr>
          <p:nvPr/>
        </p:nvSpPr>
        <p:spPr bwMode="auto">
          <a:xfrm>
            <a:off x="567860" y="6185356"/>
            <a:ext cx="1737655" cy="430887"/>
          </a:xfrm>
          <a:prstGeom prst="rect">
            <a:avLst/>
          </a:prstGeom>
          <a:solidFill>
            <a:schemeClr val="tx1"/>
          </a:solidFill>
          <a:ln w="12700" cap="flat">
            <a:noFill/>
            <a:miter lim="800000"/>
            <a:headEnd type="none" w="med" len="med"/>
            <a:tailEnd type="none" w="med" len="med"/>
          </a:ln>
        </p:spPr>
        <p:txBody>
          <a:bodyPr wrap="none" lIns="0" tIns="0" rIns="0" bIns="0" anchor="ctr">
            <a:spAutoFit/>
          </a:bodyPr>
          <a:lstStyle/>
          <a:p>
            <a:pPr algn="ctr"/>
            <a:r>
              <a:rPr lang="en-US" sz="2800" dirty="0">
                <a:solidFill>
                  <a:srgbClr val="FFFF00"/>
                </a:solidFill>
                <a:latin typeface="Helvetica Neue" charset="0"/>
                <a:ea typeface="Helvetica Neue" charset="0"/>
                <a:cs typeface="Helvetica Neue" charset="0"/>
                <a:sym typeface="Helvetica Neue" charset="0"/>
              </a:rPr>
              <a:t>OF Search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0" y="0"/>
            <a:ext cx="6937375" cy="6870700"/>
          </a:xfrm>
          <a:prstGeom prst="rect">
            <a:avLst/>
          </a:prstGeom>
          <a:noFill/>
          <a:ln w="12700" cap="flat">
            <a:noFill/>
            <a:miter lim="800000"/>
            <a:headEnd/>
            <a:tailEnd/>
          </a:ln>
        </p:spPr>
      </p:pic>
      <p:sp>
        <p:nvSpPr>
          <p:cNvPr id="38914" name="Rectangle 2"/>
          <p:cNvSpPr>
            <a:spLocks/>
          </p:cNvSpPr>
          <p:nvPr/>
        </p:nvSpPr>
        <p:spPr bwMode="auto">
          <a:xfrm>
            <a:off x="7127875" y="712569"/>
            <a:ext cx="1199046" cy="1292662"/>
          </a:xfrm>
          <a:prstGeom prst="rect">
            <a:avLst/>
          </a:prstGeom>
          <a:solidFill>
            <a:schemeClr val="tx1"/>
          </a:solidFill>
          <a:ln w="12700" cap="flat">
            <a:noFill/>
            <a:miter lim="800000"/>
            <a:headEnd type="none" w="med" len="med"/>
            <a:tailEnd type="none" w="med" len="med"/>
          </a:ln>
        </p:spPr>
        <p:txBody>
          <a:bodyPr wrap="none" lIns="0" tIns="0" rIns="0" bIns="0" anchor="ctr">
            <a:spAutoFit/>
          </a:bodyPr>
          <a:lstStyle/>
          <a:p>
            <a:r>
              <a:rPr lang="en-US" sz="2800" dirty="0">
                <a:solidFill>
                  <a:srgbClr val="FFFF00"/>
                </a:solidFill>
                <a:latin typeface="Helvetica Neue" charset="0"/>
                <a:ea typeface="Helvetica Neue" charset="0"/>
                <a:cs typeface="Helvetica Neue" charset="0"/>
                <a:sym typeface="Helvetica Neue" charset="0"/>
              </a:rPr>
              <a:t>OF</a:t>
            </a:r>
          </a:p>
          <a:p>
            <a:r>
              <a:rPr lang="en-US" sz="2800" dirty="0">
                <a:solidFill>
                  <a:srgbClr val="FFFF00"/>
                </a:solidFill>
                <a:latin typeface="Helvetica Neue" charset="0"/>
                <a:ea typeface="Helvetica Neue" charset="0"/>
                <a:cs typeface="Helvetica Neue" charset="0"/>
                <a:sym typeface="Helvetica Neue" charset="0"/>
              </a:rPr>
              <a:t>Search</a:t>
            </a:r>
          </a:p>
          <a:p>
            <a:r>
              <a:rPr lang="en-US" sz="2800" dirty="0">
                <a:solidFill>
                  <a:srgbClr val="FFFF00"/>
                </a:solidFill>
                <a:latin typeface="Helvetica Neue" charset="0"/>
                <a:ea typeface="Helvetica Neue" charset="0"/>
                <a:cs typeface="Helvetica Neue" charset="0"/>
                <a:sym typeface="Helvetica Neue" charset="0"/>
              </a:rPr>
              <a:t>Results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0" y="-1588"/>
            <a:ext cx="6899275" cy="6831013"/>
          </a:xfrm>
          <a:prstGeom prst="rect">
            <a:avLst/>
          </a:prstGeom>
          <a:noFill/>
          <a:ln w="12700" cap="flat">
            <a:noFill/>
            <a:miter lim="800000"/>
            <a:headEnd/>
            <a:tailEnd/>
          </a:ln>
        </p:spPr>
      </p:pic>
      <p:sp>
        <p:nvSpPr>
          <p:cNvPr id="39938" name="Rectangle 2"/>
          <p:cNvSpPr>
            <a:spLocks/>
          </p:cNvSpPr>
          <p:nvPr/>
        </p:nvSpPr>
        <p:spPr bwMode="auto">
          <a:xfrm>
            <a:off x="7000875" y="420469"/>
            <a:ext cx="1160574" cy="1292662"/>
          </a:xfrm>
          <a:prstGeom prst="rect">
            <a:avLst/>
          </a:prstGeom>
          <a:solidFill>
            <a:schemeClr val="tx1"/>
          </a:solidFill>
          <a:ln w="12700" cap="flat">
            <a:noFill/>
            <a:miter lim="800000"/>
            <a:headEnd type="none" w="med" len="med"/>
            <a:tailEnd type="none" w="med" len="med"/>
          </a:ln>
        </p:spPr>
        <p:txBody>
          <a:bodyPr wrap="none" lIns="0" tIns="0" rIns="0" bIns="0" anchor="ctr">
            <a:spAutoFit/>
          </a:bodyPr>
          <a:lstStyle/>
          <a:p>
            <a:r>
              <a:rPr lang="en-US" sz="2800" dirty="0">
                <a:solidFill>
                  <a:srgbClr val="FFFF00"/>
                </a:solidFill>
                <a:latin typeface="Helvetica Neue" charset="0"/>
                <a:ea typeface="Helvetica Neue" charset="0"/>
                <a:cs typeface="Helvetica Neue" charset="0"/>
                <a:sym typeface="Helvetica Neue" charset="0"/>
              </a:rPr>
              <a:t>OF</a:t>
            </a:r>
          </a:p>
          <a:p>
            <a:r>
              <a:rPr lang="en-US" sz="2800" dirty="0">
                <a:solidFill>
                  <a:srgbClr val="FFFF00"/>
                </a:solidFill>
                <a:latin typeface="Helvetica Neue" charset="0"/>
                <a:ea typeface="Helvetica Neue" charset="0"/>
                <a:cs typeface="Helvetica Neue" charset="0"/>
                <a:sym typeface="Helvetica Neue" charset="0"/>
              </a:rPr>
              <a:t>Search</a:t>
            </a:r>
          </a:p>
          <a:p>
            <a:r>
              <a:rPr lang="en-US" sz="2800" dirty="0">
                <a:solidFill>
                  <a:srgbClr val="FFFF00"/>
                </a:solidFill>
                <a:latin typeface="Helvetica Neue" charset="0"/>
                <a:ea typeface="Helvetica Neue" charset="0"/>
                <a:cs typeface="Helvetica Neue" charset="0"/>
                <a:sym typeface="Helvetica Neue" charset="0"/>
              </a:rPr>
              <a:t>Record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91200"/>
            <a:ext cx="5486400" cy="566738"/>
          </a:xfrm>
        </p:spPr>
        <p:txBody>
          <a:bodyPr/>
          <a:lstStyle/>
          <a:p>
            <a:r>
              <a:rPr lang="en-US" dirty="0" smtClean="0"/>
              <a:t>Ethnographic Thesaurus</a:t>
            </a:r>
            <a:endParaRPr lang="en-US" dirty="0"/>
          </a:p>
        </p:txBody>
      </p:sp>
      <p:sp>
        <p:nvSpPr>
          <p:cNvPr id="4" name="Text Placeholder 3"/>
          <p:cNvSpPr>
            <a:spLocks noGrp="1"/>
          </p:cNvSpPr>
          <p:nvPr>
            <p:ph type="body" sz="half" idx="2"/>
          </p:nvPr>
        </p:nvSpPr>
        <p:spPr/>
        <p:txBody>
          <a:bodyPr/>
          <a:lstStyle/>
          <a:p>
            <a:endParaRPr lang="en-US" dirty="0"/>
          </a:p>
        </p:txBody>
      </p:sp>
      <p:pic>
        <p:nvPicPr>
          <p:cNvPr id="1027" name="Picture 3"/>
          <p:cNvPicPr>
            <a:picLocks noGrp="1" noChangeAspect="1" noChangeArrowheads="1"/>
          </p:cNvPicPr>
          <p:nvPr>
            <p:ph type="pic" idx="1"/>
          </p:nvPr>
        </p:nvPicPr>
        <p:blipFill>
          <a:blip r:embed="rId3" cstate="print"/>
          <a:srcRect l="10938" r="10938"/>
          <a:stretch>
            <a:fillRect/>
          </a:stretch>
        </p:blipFill>
        <p:spPr bwMode="auto">
          <a:xfrm>
            <a:off x="983721" y="612774"/>
            <a:ext cx="7017279" cy="5262959"/>
          </a:xfrm>
          <a:prstGeom prst="rect">
            <a:avLst/>
          </a:prstGeom>
          <a:noFill/>
          <a:ln w="9525">
            <a:noFill/>
            <a:miter lim="800000"/>
            <a:headEnd/>
            <a:tailEnd/>
          </a:ln>
        </p:spPr>
      </p:pic>
    </p:spTree>
    <p:extLst>
      <p:ext uri="{BB962C8B-B14F-4D97-AF65-F5344CB8AC3E}">
        <p14:creationId xmlns:p14="http://schemas.microsoft.com/office/powerpoint/2010/main" xmlns="" val="11264924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Folklore Mission</a:t>
            </a:r>
            <a:endParaRPr lang="en-US" dirty="0"/>
          </a:p>
        </p:txBody>
      </p:sp>
      <p:sp>
        <p:nvSpPr>
          <p:cNvPr id="3" name="Content Placeholder 2"/>
          <p:cNvSpPr>
            <a:spLocks noGrp="1"/>
          </p:cNvSpPr>
          <p:nvPr>
            <p:ph idx="1"/>
          </p:nvPr>
        </p:nvSpPr>
        <p:spPr>
          <a:xfrm>
            <a:off x="1066800" y="1295400"/>
            <a:ext cx="7188200" cy="4673600"/>
          </a:xfrm>
        </p:spPr>
        <p:txBody>
          <a:bodyPr/>
          <a:lstStyle/>
          <a:p>
            <a:r>
              <a:rPr lang="en-US" dirty="0" smtClean="0"/>
              <a:t>Educate</a:t>
            </a:r>
          </a:p>
          <a:p>
            <a:r>
              <a:rPr lang="en-US" dirty="0" smtClean="0"/>
              <a:t>Advocate </a:t>
            </a:r>
          </a:p>
          <a:p>
            <a:r>
              <a:rPr lang="en-US" dirty="0" smtClean="0"/>
              <a:t>Partnership / movement / force of nature</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5105400"/>
            <a:ext cx="3408363"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75265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cstate="print"/>
          <a:srcRect/>
          <a:stretch>
            <a:fillRect/>
          </a:stretch>
        </p:blipFill>
        <p:spPr bwMode="auto">
          <a:xfrm>
            <a:off x="2870200" y="5041900"/>
            <a:ext cx="3403600" cy="622300"/>
          </a:xfrm>
          <a:prstGeom prst="rect">
            <a:avLst/>
          </a:prstGeom>
          <a:noFill/>
          <a:ln w="12700">
            <a:noFill/>
            <a:miter lim="800000"/>
            <a:headEnd/>
            <a:tailEnd/>
          </a:ln>
        </p:spPr>
      </p:pic>
      <p:sp>
        <p:nvSpPr>
          <p:cNvPr id="43012" name="Rectangle 3"/>
          <p:cNvSpPr>
            <a:spLocks/>
          </p:cNvSpPr>
          <p:nvPr/>
        </p:nvSpPr>
        <p:spPr bwMode="auto">
          <a:xfrm>
            <a:off x="3656013" y="2724150"/>
            <a:ext cx="1835150" cy="495300"/>
          </a:xfrm>
          <a:prstGeom prst="rect">
            <a:avLst/>
          </a:prstGeom>
          <a:noFill/>
          <a:ln w="12700">
            <a:noFill/>
            <a:miter lim="800000"/>
            <a:headEnd/>
            <a:tailEnd/>
          </a:ln>
        </p:spPr>
        <p:txBody>
          <a:bodyPr wrap="none" lIns="0" tIns="0" rIns="0" bIns="0" anchor="ctr">
            <a:spAutoFit/>
          </a:bodyPr>
          <a:lstStyle/>
          <a:p>
            <a:pPr algn="ctr"/>
            <a:r>
              <a:rPr lang="en-US" sz="2800">
                <a:solidFill>
                  <a:srgbClr val="343434"/>
                </a:solidFill>
                <a:latin typeface="Helvetica Neue" charset="0"/>
                <a:ea typeface="Helvetica Neue" charset="0"/>
                <a:cs typeface="Helvetica Neue" charset="0"/>
                <a:sym typeface="Helvetica Neue" charset="0"/>
              </a:rPr>
              <a:t>Thank you!</a:t>
            </a:r>
          </a:p>
        </p:txBody>
      </p:sp>
    </p:spTree>
    <p:extLst>
      <p:ext uri="{BB962C8B-B14F-4D97-AF65-F5344CB8AC3E}">
        <p14:creationId xmlns:p14="http://schemas.microsoft.com/office/powerpoint/2010/main" xmlns="" val="29107465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901700" y="546100"/>
            <a:ext cx="7327900" cy="2273300"/>
          </a:xfrm>
          <a:prstGeom prst="rect">
            <a:avLst/>
          </a:prstGeom>
          <a:noFill/>
          <a:ln w="12700" cap="flat">
            <a:noFill/>
            <a:miter lim="800000"/>
            <a:headEnd type="none" w="med" len="med"/>
            <a:tailEnd type="none" w="med" len="med"/>
          </a:ln>
        </p:spPr>
        <p:txBody>
          <a:bodyPr lIns="50800" tIns="50800" rIns="50800" bIns="50800"/>
          <a:lstStyle/>
          <a:p>
            <a:pPr>
              <a:tabLst>
                <a:tab pos="749300" algn="l"/>
              </a:tabLst>
            </a:pPr>
            <a:r>
              <a:rPr lang="en-US" sz="3600" dirty="0" smtClean="0">
                <a:solidFill>
                  <a:srgbClr val="4D4D4D"/>
                </a:solidFill>
                <a:latin typeface="Helvetica Neue" charset="0"/>
                <a:ea typeface="Helvetica Neue" charset="0"/>
                <a:cs typeface="Helvetica Neue" charset="0"/>
                <a:sym typeface="Helvetica Neue" charset="0"/>
              </a:rPr>
              <a:t>Open </a:t>
            </a:r>
            <a:r>
              <a:rPr lang="en-US" sz="3600" dirty="0">
                <a:solidFill>
                  <a:srgbClr val="4D4D4D"/>
                </a:solidFill>
                <a:latin typeface="Helvetica Neue" charset="0"/>
                <a:ea typeface="Helvetica Neue" charset="0"/>
                <a:cs typeface="Helvetica Neue" charset="0"/>
                <a:sym typeface="Helvetica Neue" charset="0"/>
              </a:rPr>
              <a:t>Folklore is a manifestation of the open access movement in the discipline of folklore studies (</a:t>
            </a:r>
            <a:r>
              <a:rPr lang="en-US" sz="3600" dirty="0" err="1">
                <a:solidFill>
                  <a:srgbClr val="4D4D4D"/>
                </a:solidFill>
                <a:latin typeface="Helvetica Neue" charset="0"/>
                <a:ea typeface="Helvetica Neue" charset="0"/>
                <a:cs typeface="Helvetica Neue" charset="0"/>
                <a:sym typeface="Helvetica Neue" charset="0"/>
              </a:rPr>
              <a:t>folkloristics</a:t>
            </a:r>
            <a:r>
              <a:rPr lang="en-US" sz="3600" dirty="0">
                <a:solidFill>
                  <a:srgbClr val="4D4D4D"/>
                </a:solidFill>
                <a:latin typeface="Helvetica Neue" charset="0"/>
                <a:ea typeface="Helvetica Neue" charset="0"/>
                <a:cs typeface="Helvetica Neue" charset="0"/>
                <a:sym typeface="Helvetica Neue" charset="0"/>
              </a:rPr>
              <a:t>).</a:t>
            </a:r>
          </a:p>
        </p:txBody>
      </p:sp>
      <p:pic>
        <p:nvPicPr>
          <p:cNvPr id="20482" name="Picture 2"/>
          <p:cNvPicPr>
            <a:picLocks noChangeAspect="1" noChangeArrowheads="1"/>
          </p:cNvPicPr>
          <p:nvPr/>
        </p:nvPicPr>
        <p:blipFill>
          <a:blip r:embed="rId3" cstate="print"/>
          <a:srcRect t="5768" b="5756"/>
          <a:stretch>
            <a:fillRect/>
          </a:stretch>
        </p:blipFill>
        <p:spPr bwMode="auto">
          <a:xfrm>
            <a:off x="1447800" y="3808413"/>
            <a:ext cx="6248400" cy="2211387"/>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228599" y="985058"/>
            <a:ext cx="4368799" cy="5791200"/>
          </a:xfrm>
          <a:prstGeom prst="rect">
            <a:avLst/>
          </a:prstGeom>
          <a:noFill/>
          <a:ln w="12700" cap="flat">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0354" y="985058"/>
            <a:ext cx="4267199"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7"/>
          <p:cNvSpPr>
            <a:spLocks noGrp="1"/>
          </p:cNvSpPr>
          <p:nvPr>
            <p:ph type="title"/>
          </p:nvPr>
        </p:nvSpPr>
        <p:spPr>
          <a:xfrm>
            <a:off x="482598" y="152400"/>
            <a:ext cx="8229600" cy="1036638"/>
          </a:xfrm>
        </p:spPr>
        <p:txBody>
          <a:bodyPr/>
          <a:lstStyle/>
          <a:p>
            <a:r>
              <a:rPr lang="en-US" dirty="0" smtClean="0"/>
              <a:t>Partnership</a:t>
            </a:r>
            <a:endParaRPr lang="en-US" dirty="0"/>
          </a:p>
        </p:txBody>
      </p:sp>
      <p:sp>
        <p:nvSpPr>
          <p:cNvPr id="9" name="Content Placeholder 8"/>
          <p:cNvSpPr>
            <a:spLocks noGrp="1"/>
          </p:cNvSpPr>
          <p:nvPr>
            <p:ph sz="half" idx="1"/>
          </p:nvPr>
        </p:nvSpPr>
        <p:spPr/>
        <p:txBody>
          <a:bodyPr/>
          <a:lstStyle/>
          <a:p>
            <a:endParaRPr lang="en-US" dirty="0"/>
          </a:p>
        </p:txBody>
      </p:sp>
      <p:sp>
        <p:nvSpPr>
          <p:cNvPr id="10" name="Content Placeholder 9"/>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Award Winning</a:t>
            </a:r>
            <a:endParaRPr lang="en-US" dirty="0"/>
          </a:p>
        </p:txBody>
      </p:sp>
      <p:sp>
        <p:nvSpPr>
          <p:cNvPr id="5" name="Content Placeholder 4"/>
          <p:cNvSpPr>
            <a:spLocks noGrp="1"/>
          </p:cNvSpPr>
          <p:nvPr>
            <p:ph sz="half" idx="1"/>
          </p:nvPr>
        </p:nvSpPr>
        <p:spPr/>
        <p:txBody>
          <a:bodyPr/>
          <a:lstStyle/>
          <a:p>
            <a:r>
              <a:rPr lang="en-US" dirty="0" smtClean="0"/>
              <a:t>Open Folklore received </a:t>
            </a:r>
            <a:r>
              <a:rPr lang="en-US" smtClean="0"/>
              <a:t>the </a:t>
            </a:r>
            <a:r>
              <a:rPr lang="en-US" smtClean="0"/>
              <a:t>2011 </a:t>
            </a:r>
            <a:r>
              <a:rPr lang="en-US" dirty="0" smtClean="0"/>
              <a:t>Outstanding Collaboration Award from ALCTS</a:t>
            </a:r>
            <a:endParaRPr lang="en-US" dirty="0"/>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1676400"/>
            <a:ext cx="3809330" cy="4343400"/>
          </a:xfrm>
          <a:prstGeom prst="rect">
            <a:avLst/>
          </a:prstGeom>
        </p:spPr>
      </p:pic>
    </p:spTree>
    <p:extLst>
      <p:ext uri="{BB962C8B-B14F-4D97-AF65-F5344CB8AC3E}">
        <p14:creationId xmlns:p14="http://schemas.microsoft.com/office/powerpoint/2010/main" xmlns="" val="32287647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Folklore is many things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Vision</a:t>
            </a:r>
          </a:p>
          <a:p>
            <a:pPr lvl="1"/>
            <a:r>
              <a:rPr lang="en-US" dirty="0" smtClean="0"/>
              <a:t>Open access to scholarship in the field of folklore studies</a:t>
            </a:r>
          </a:p>
          <a:p>
            <a:r>
              <a:rPr lang="en-US" dirty="0" smtClean="0"/>
              <a:t>A Collaboration</a:t>
            </a:r>
          </a:p>
          <a:p>
            <a:pPr lvl="1"/>
            <a:r>
              <a:rPr lang="en-US" dirty="0" smtClean="0"/>
              <a:t>New connections between scholars, a scholarly society, university librarians and technologists</a:t>
            </a:r>
          </a:p>
          <a:p>
            <a:r>
              <a:rPr lang="en-US" dirty="0" smtClean="0"/>
              <a:t>A Project</a:t>
            </a:r>
          </a:p>
          <a:p>
            <a:pPr lvl="1"/>
            <a:r>
              <a:rPr lang="en-US" dirty="0" smtClean="0"/>
              <a:t>Leverage developments in digital resources for folklore scholars</a:t>
            </a:r>
          </a:p>
          <a:p>
            <a:r>
              <a:rPr lang="en-US" dirty="0" smtClean="0"/>
              <a:t>A Website</a:t>
            </a:r>
          </a:p>
          <a:p>
            <a:pPr lvl="1"/>
            <a:r>
              <a:rPr lang="en-US" dirty="0" smtClean="0"/>
              <a:t>Bringing it all together</a:t>
            </a:r>
          </a:p>
        </p:txBody>
      </p:sp>
    </p:spTree>
    <p:extLst>
      <p:ext uri="{BB962C8B-B14F-4D97-AF65-F5344CB8AC3E}">
        <p14:creationId xmlns:p14="http://schemas.microsoft.com/office/powerpoint/2010/main" xmlns="" val="432712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635000" y="450850"/>
            <a:ext cx="5207000" cy="3886200"/>
          </a:xfrm>
          <a:prstGeom prst="rect">
            <a:avLst/>
          </a:prstGeom>
          <a:noFill/>
          <a:ln w="12700" cap="flat">
            <a:noFill/>
            <a:miter lim="800000"/>
            <a:headEnd type="none" w="med" len="med"/>
            <a:tailEnd type="none" w="med" len="med"/>
          </a:ln>
        </p:spPr>
        <p:txBody>
          <a:bodyPr lIns="0" tIns="0" rIns="0" bIns="0" anchor="ctr"/>
          <a:lstStyle/>
          <a:p>
            <a:r>
              <a:rPr lang="en-US" sz="3600" dirty="0" smtClean="0">
                <a:solidFill>
                  <a:srgbClr val="343434"/>
                </a:solidFill>
                <a:latin typeface="Helvetica Neue" charset="0"/>
                <a:ea typeface="Helvetica Neue" charset="0"/>
                <a:cs typeface="Helvetica Neue" charset="0"/>
                <a:sym typeface="Helvetica Neue" charset="0"/>
              </a:rPr>
              <a:t>Our mission: to promote open access to reliable scholarly resources in folklore studies.</a:t>
            </a:r>
            <a:endParaRPr lang="en-US" sz="3600" dirty="0">
              <a:solidFill>
                <a:srgbClr val="343434"/>
              </a:solidFill>
              <a:latin typeface="Helvetica Neue" charset="0"/>
              <a:ea typeface="Helvetica Neue" charset="0"/>
              <a:cs typeface="Helvetica Neue" charset="0"/>
              <a:sym typeface="Helvetica Neue" charset="0"/>
            </a:endParaRPr>
          </a:p>
        </p:txBody>
      </p:sp>
      <p:pic>
        <p:nvPicPr>
          <p:cNvPr id="24578" name="Picture 2"/>
          <p:cNvPicPr>
            <a:picLocks noChangeAspect="1" noChangeArrowheads="1"/>
          </p:cNvPicPr>
          <p:nvPr/>
        </p:nvPicPr>
        <p:blipFill>
          <a:blip r:embed="rId3" cstate="print"/>
          <a:srcRect/>
          <a:stretch>
            <a:fillRect/>
          </a:stretch>
        </p:blipFill>
        <p:spPr bwMode="auto">
          <a:xfrm>
            <a:off x="5232400" y="5727700"/>
            <a:ext cx="3403600" cy="6223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127000" y="0"/>
            <a:ext cx="5148263" cy="6565900"/>
          </a:xfrm>
          <a:prstGeom prst="rect">
            <a:avLst/>
          </a:prstGeom>
          <a:noFill/>
          <a:ln w="12700" cap="flat">
            <a:noFill/>
            <a:miter lim="800000"/>
            <a:headEnd/>
            <a:tailEnd/>
          </a:ln>
        </p:spPr>
      </p:pic>
      <p:sp>
        <p:nvSpPr>
          <p:cNvPr id="27650" name="Rectangle 2"/>
          <p:cNvSpPr>
            <a:spLocks/>
          </p:cNvSpPr>
          <p:nvPr/>
        </p:nvSpPr>
        <p:spPr bwMode="auto">
          <a:xfrm>
            <a:off x="-101600" y="6584950"/>
            <a:ext cx="6488113" cy="215900"/>
          </a:xfrm>
          <a:prstGeom prst="rect">
            <a:avLst/>
          </a:prstGeom>
          <a:noFill/>
          <a:ln w="12700" cap="flat">
            <a:noFill/>
            <a:miter lim="800000"/>
            <a:headEnd type="none" w="med" len="med"/>
            <a:tailEnd type="none" w="med" len="med"/>
          </a:ln>
        </p:spPr>
        <p:txBody>
          <a:bodyPr lIns="0" tIns="0" rIns="0" bIns="0" anchor="ctr"/>
          <a:lstStyle/>
          <a:p>
            <a:pPr algn="ctr"/>
            <a:r>
              <a:rPr lang="en-US" sz="900">
                <a:solidFill>
                  <a:srgbClr val="343434"/>
                </a:solidFill>
                <a:latin typeface="Helvetica Neue" charset="0"/>
                <a:ea typeface="Helvetica Neue" charset="0"/>
                <a:cs typeface="Helvetica Neue" charset="0"/>
                <a:sym typeface="Helvetica Neue" charset="0"/>
              </a:rPr>
              <a:t>Buckets and Buckets by Josh Kenser CC BY-NC-SA 2.0 Generic </a:t>
            </a:r>
            <a:r>
              <a:rPr lang="en-US" sz="900" u="sng">
                <a:solidFill>
                  <a:srgbClr val="343434"/>
                </a:solidFill>
                <a:latin typeface="Helvetica Neue" charset="0"/>
                <a:ea typeface="Helvetica Neue" charset="0"/>
                <a:cs typeface="Helvetica Neue" charset="0"/>
                <a:sym typeface="Helvetica Neue" charset="0"/>
                <a:hlinkClick r:id="rId4"/>
              </a:rPr>
              <a:t>http://www.flickr.com/photos/shoot-art/4895909799/</a:t>
            </a:r>
            <a:endParaRPr lang="en-US" sz="900" u="sng">
              <a:solidFill>
                <a:srgbClr val="343434"/>
              </a:solidFill>
              <a:latin typeface="Helvetica Neue" charset="0"/>
              <a:ea typeface="Helvetica Neue" charset="0"/>
              <a:cs typeface="Helvetica Neue" charset="0"/>
              <a:sym typeface="Helvetica Neue" charset="0"/>
            </a:endParaRPr>
          </a:p>
        </p:txBody>
      </p:sp>
      <p:sp>
        <p:nvSpPr>
          <p:cNvPr id="27651" name="Rectangle 3"/>
          <p:cNvSpPr>
            <a:spLocks/>
          </p:cNvSpPr>
          <p:nvPr/>
        </p:nvSpPr>
        <p:spPr bwMode="auto">
          <a:xfrm>
            <a:off x="5499100" y="793750"/>
            <a:ext cx="2451100" cy="2654300"/>
          </a:xfrm>
          <a:prstGeom prst="rect">
            <a:avLst/>
          </a:prstGeom>
          <a:noFill/>
          <a:ln w="12700" cap="flat">
            <a:noFill/>
            <a:miter lim="800000"/>
            <a:headEnd type="none" w="med" len="med"/>
            <a:tailEnd type="none" w="med" len="med"/>
          </a:ln>
        </p:spPr>
        <p:txBody>
          <a:bodyPr lIns="0" tIns="0" rIns="0" bIns="0" anchor="ctr"/>
          <a:lstStyle/>
          <a:p>
            <a:r>
              <a:rPr lang="en-US" sz="2800">
                <a:solidFill>
                  <a:srgbClr val="343434"/>
                </a:solidFill>
                <a:latin typeface="Helvetica Neue" charset="0"/>
                <a:ea typeface="Helvetica Neue" charset="0"/>
                <a:cs typeface="Helvetica Neue" charset="0"/>
                <a:sym typeface="Helvetica Neue" charset="0"/>
              </a:rPr>
              <a:t>Leveraging the power of</a:t>
            </a:r>
          </a:p>
          <a:p>
            <a:r>
              <a:rPr lang="en-US" sz="2800">
                <a:solidFill>
                  <a:srgbClr val="343434"/>
                </a:solidFill>
                <a:latin typeface="Helvetica Neue" charset="0"/>
                <a:ea typeface="Helvetica Neue" charset="0"/>
                <a:cs typeface="Helvetica Neue" charset="0"/>
                <a:sym typeface="Helvetica Neue" charset="0"/>
              </a:rPr>
              <a:t>multiple buckets</a:t>
            </a:r>
          </a:p>
          <a:p>
            <a:pPr algn="ctr"/>
            <a:endParaRPr lang="en-US" sz="2800">
              <a:solidFill>
                <a:srgbClr val="343434"/>
              </a:solidFill>
              <a:latin typeface="Helvetica Neue" charset="0"/>
              <a:ea typeface="Helvetica Neue" charset="0"/>
              <a:cs typeface="Helvetica Neue" charset="0"/>
              <a:sym typeface="Helvetica Neue" charset="0"/>
            </a:endParaRPr>
          </a:p>
          <a:p>
            <a:pPr algn="ctr"/>
            <a:endParaRPr lang="en-US" sz="2800">
              <a:solidFill>
                <a:srgbClr val="343434"/>
              </a:solidFill>
              <a:latin typeface="Helvetica Neue" charset="0"/>
              <a:ea typeface="Helvetica Neue" charset="0"/>
              <a:cs typeface="Helvetica Neue" charset="0"/>
              <a:sym typeface="Helvetica Neue" charset="0"/>
            </a:endParaRPr>
          </a:p>
        </p:txBody>
      </p:sp>
      <p:pic>
        <p:nvPicPr>
          <p:cNvPr id="27652" name="Picture 4"/>
          <p:cNvPicPr>
            <a:picLocks noChangeAspect="1" noChangeArrowheads="1"/>
          </p:cNvPicPr>
          <p:nvPr/>
        </p:nvPicPr>
        <p:blipFill>
          <a:blip r:embed="rId5" cstate="print"/>
          <a:srcRect/>
          <a:stretch>
            <a:fillRect/>
          </a:stretch>
        </p:blipFill>
        <p:spPr bwMode="auto">
          <a:xfrm>
            <a:off x="5473700" y="5867400"/>
            <a:ext cx="3403600" cy="6223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0" y="0"/>
            <a:ext cx="9159875" cy="6883400"/>
          </a:xfrm>
          <a:prstGeom prst="rect">
            <a:avLst/>
          </a:prstGeom>
          <a:noFill/>
          <a:ln w="12700" cap="flat">
            <a:noFill/>
            <a:miter lim="800000"/>
            <a:headEnd/>
            <a:tailEnd/>
          </a:ln>
        </p:spPr>
      </p:pic>
      <p:sp>
        <p:nvSpPr>
          <p:cNvPr id="28674" name="Rectangle 2"/>
          <p:cNvSpPr>
            <a:spLocks/>
          </p:cNvSpPr>
          <p:nvPr/>
        </p:nvSpPr>
        <p:spPr bwMode="auto">
          <a:xfrm>
            <a:off x="6740525" y="4857750"/>
            <a:ext cx="2108200" cy="1358900"/>
          </a:xfrm>
          <a:prstGeom prst="rect">
            <a:avLst/>
          </a:prstGeom>
          <a:solidFill>
            <a:schemeClr val="accent1"/>
          </a:solidFill>
          <a:ln w="12700" cap="flat">
            <a:noFill/>
            <a:miter lim="800000"/>
            <a:headEnd type="none" w="med" len="med"/>
            <a:tailEnd type="none" w="med" len="med"/>
          </a:ln>
        </p:spPr>
        <p:txBody>
          <a:bodyPr lIns="0" tIns="0" rIns="0" bIns="0" anchor="ctr"/>
          <a:lstStyle/>
          <a:p>
            <a:r>
              <a:rPr lang="en-US" sz="2800">
                <a:solidFill>
                  <a:srgbClr val="FFFFFF"/>
                </a:solidFill>
                <a:latin typeface="Helvetica Neue" charset="0"/>
                <a:ea typeface="Helvetica Neue" charset="0"/>
                <a:cs typeface="Helvetica Neue" charset="0"/>
                <a:sym typeface="Helvetica Neue" charset="0"/>
              </a:rPr>
              <a:t>IU Folklore Collection, Digitized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D110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7D110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D110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7D110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Pages>0</Pages>
  <Words>462</Words>
  <Characters>0</Characters>
  <Application>Microsoft Office PowerPoint</Application>
  <PresentationFormat>On-screen Show (4:3)</PresentationFormat>
  <Lines>0</Lines>
  <Paragraphs>126</Paragraphs>
  <Slides>25</Slides>
  <Notes>25</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Blank</vt:lpstr>
      <vt:lpstr>Bullets</vt:lpstr>
      <vt:lpstr>Office Theme</vt:lpstr>
      <vt:lpstr>1_Office Theme</vt:lpstr>
      <vt:lpstr>The Open Folklore Project</vt:lpstr>
      <vt:lpstr>Slide 2</vt:lpstr>
      <vt:lpstr>Slide 3</vt:lpstr>
      <vt:lpstr>Partnership</vt:lpstr>
      <vt:lpstr>Award Winning</vt:lpstr>
      <vt:lpstr>Open Folklore is many things</vt:lpstr>
      <vt:lpstr>Slide 7</vt:lpstr>
      <vt:lpstr>Slide 8</vt:lpstr>
      <vt:lpstr>Slide 9</vt:lpstr>
      <vt:lpstr>Slide 10</vt:lpstr>
      <vt:lpstr>Slide 11</vt:lpstr>
      <vt:lpstr>Slide 12</vt:lpstr>
      <vt:lpstr>Slide 13</vt:lpstr>
      <vt:lpstr>Open Folklore</vt:lpstr>
      <vt:lpstr>www.openfolklore.org</vt:lpstr>
      <vt:lpstr>Archive-It: Open Folklore Collection</vt:lpstr>
      <vt:lpstr>Hungarian Cowboys</vt:lpstr>
      <vt:lpstr>Problem: The Fringe</vt:lpstr>
      <vt:lpstr>Problem: the Ephemeral Web</vt:lpstr>
      <vt:lpstr>Slide 20</vt:lpstr>
      <vt:lpstr>Slide 21</vt:lpstr>
      <vt:lpstr>Slide 22</vt:lpstr>
      <vt:lpstr>Ethnographic Thesaurus</vt:lpstr>
      <vt:lpstr>Open Folklore Mission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Office of Creative Services</dc:creator>
  <cp:lastModifiedBy>Moira</cp:lastModifiedBy>
  <cp:revision>27</cp:revision>
  <dcterms:modified xsi:type="dcterms:W3CDTF">2011-10-19T14:57:20Z</dcterms:modified>
</cp:coreProperties>
</file>