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8" r:id="rId3"/>
    <p:sldId id="289" r:id="rId4"/>
    <p:sldId id="290" r:id="rId5"/>
    <p:sldId id="291" r:id="rId6"/>
    <p:sldId id="312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7" r:id="rId17"/>
    <p:sldId id="308" r:id="rId18"/>
    <p:sldId id="310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4" autoAdjust="0"/>
  </p:normalViewPr>
  <p:slideViewPr>
    <p:cSldViewPr>
      <p:cViewPr varScale="1">
        <p:scale>
          <a:sx n="80" d="100"/>
          <a:sy n="80" d="100"/>
        </p:scale>
        <p:origin x="-104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43694-C2FE-42AA-8730-FB6B8B68B46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C853AA-A6C0-4E5A-AD54-20149554A00D}">
      <dgm:prSet phldrT="[Text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Collection Title</a:t>
          </a:r>
          <a:endParaRPr lang="en-US" sz="2000" dirty="0">
            <a:solidFill>
              <a:schemeClr val="tx1"/>
            </a:solidFill>
          </a:endParaRPr>
        </a:p>
      </dgm:t>
    </dgm:pt>
    <dgm:pt modelId="{788D59C9-C133-4BB2-BBDB-855C5001A5DA}" type="parTrans" cxnId="{4C1322DB-82D5-454A-A99C-29A63BCB4D7F}">
      <dgm:prSet/>
      <dgm:spPr/>
      <dgm:t>
        <a:bodyPr/>
        <a:lstStyle/>
        <a:p>
          <a:endParaRPr lang="en-US"/>
        </a:p>
      </dgm:t>
    </dgm:pt>
    <dgm:pt modelId="{FE479689-82B5-463A-B2BF-430DF8FCD299}" type="sibTrans" cxnId="{4C1322DB-82D5-454A-A99C-29A63BCB4D7F}">
      <dgm:prSet/>
      <dgm:spPr/>
      <dgm:t>
        <a:bodyPr/>
        <a:lstStyle/>
        <a:p>
          <a:endParaRPr lang="en-US"/>
        </a:p>
      </dgm:t>
    </dgm:pt>
    <dgm:pt modelId="{C18D4315-726D-48A2-A3DF-7F450AF70968}">
      <dgm:prSet phldrT="[Text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Category 1</a:t>
          </a:r>
          <a:endParaRPr lang="en-US" sz="2000" dirty="0">
            <a:solidFill>
              <a:schemeClr val="tx1"/>
            </a:solidFill>
          </a:endParaRPr>
        </a:p>
      </dgm:t>
    </dgm:pt>
    <dgm:pt modelId="{AC208BEF-28DD-4533-AFB9-926A04A55259}" type="parTrans" cxnId="{C50C93A8-F4F0-4449-9398-F510AF09E968}">
      <dgm:prSet/>
      <dgm:spPr/>
      <dgm:t>
        <a:bodyPr/>
        <a:lstStyle/>
        <a:p>
          <a:endParaRPr lang="en-US"/>
        </a:p>
      </dgm:t>
    </dgm:pt>
    <dgm:pt modelId="{E2B269AB-3DB4-4076-965C-60BBD53C04CC}" type="sibTrans" cxnId="{C50C93A8-F4F0-4449-9398-F510AF09E968}">
      <dgm:prSet/>
      <dgm:spPr/>
      <dgm:t>
        <a:bodyPr/>
        <a:lstStyle/>
        <a:p>
          <a:endParaRPr lang="en-US"/>
        </a:p>
      </dgm:t>
    </dgm:pt>
    <dgm:pt modelId="{8E487812-271A-420F-A257-F27AC1DCFA8E}">
      <dgm:prSet phldrT="[Text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Web Page 1</a:t>
          </a:r>
        </a:p>
      </dgm:t>
    </dgm:pt>
    <dgm:pt modelId="{EBF05CF9-41CF-4F84-8033-078AC85CC7A5}" type="parTrans" cxnId="{235D3F44-B602-41BD-B9D1-7B04ACB6E5AA}">
      <dgm:prSet/>
      <dgm:spPr/>
      <dgm:t>
        <a:bodyPr/>
        <a:lstStyle/>
        <a:p>
          <a:endParaRPr lang="en-US"/>
        </a:p>
      </dgm:t>
    </dgm:pt>
    <dgm:pt modelId="{2768C9BB-29D2-4491-94E0-B304664CBF30}" type="sibTrans" cxnId="{235D3F44-B602-41BD-B9D1-7B04ACB6E5AA}">
      <dgm:prSet/>
      <dgm:spPr/>
      <dgm:t>
        <a:bodyPr/>
        <a:lstStyle/>
        <a:p>
          <a:endParaRPr lang="en-US"/>
        </a:p>
      </dgm:t>
    </dgm:pt>
    <dgm:pt modelId="{D7E23FE1-2921-41F2-B28D-B893A7584092}">
      <dgm:prSet phldrT="[Text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Web Page </a:t>
          </a:r>
          <a:r>
            <a:rPr lang="en-US" sz="2000" i="1" dirty="0" smtClean="0">
              <a:solidFill>
                <a:schemeClr val="tx1"/>
              </a:solidFill>
            </a:rPr>
            <a:t>n</a:t>
          </a:r>
          <a:endParaRPr lang="en-US" sz="2000" i="1" dirty="0">
            <a:solidFill>
              <a:schemeClr val="tx1"/>
            </a:solidFill>
          </a:endParaRPr>
        </a:p>
      </dgm:t>
    </dgm:pt>
    <dgm:pt modelId="{EFC75C2F-D0DC-4791-A850-3F5583488FD7}" type="parTrans" cxnId="{1416FBE4-B70F-4063-9FA4-5AA4636AD009}">
      <dgm:prSet/>
      <dgm:spPr/>
      <dgm:t>
        <a:bodyPr/>
        <a:lstStyle/>
        <a:p>
          <a:endParaRPr lang="en-US"/>
        </a:p>
      </dgm:t>
    </dgm:pt>
    <dgm:pt modelId="{43C23285-CA14-4CD2-90FE-C8F8A293B24B}" type="sibTrans" cxnId="{1416FBE4-B70F-4063-9FA4-5AA4636AD009}">
      <dgm:prSet/>
      <dgm:spPr/>
      <dgm:t>
        <a:bodyPr/>
        <a:lstStyle/>
        <a:p>
          <a:endParaRPr lang="en-US"/>
        </a:p>
      </dgm:t>
    </dgm:pt>
    <dgm:pt modelId="{DF4D4C7A-B395-4267-B697-7855DD52E599}">
      <dgm:prSet phldrT="[Text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Category </a:t>
          </a:r>
          <a:r>
            <a:rPr lang="en-US" sz="2000" i="1" dirty="0" smtClean="0">
              <a:solidFill>
                <a:schemeClr val="tx1"/>
              </a:solidFill>
            </a:rPr>
            <a:t>n</a:t>
          </a:r>
          <a:endParaRPr lang="en-US" sz="2000" i="1" dirty="0">
            <a:solidFill>
              <a:schemeClr val="tx1"/>
            </a:solidFill>
          </a:endParaRPr>
        </a:p>
      </dgm:t>
    </dgm:pt>
    <dgm:pt modelId="{3E170C8F-3602-4287-B31B-C182EB01CF32}" type="parTrans" cxnId="{DC808103-825B-428C-B735-B4B57C46AD6C}">
      <dgm:prSet/>
      <dgm:spPr/>
      <dgm:t>
        <a:bodyPr/>
        <a:lstStyle/>
        <a:p>
          <a:endParaRPr lang="en-US"/>
        </a:p>
      </dgm:t>
    </dgm:pt>
    <dgm:pt modelId="{C850A834-9140-44D0-BE0E-4128EF12EAE5}" type="sibTrans" cxnId="{DC808103-825B-428C-B735-B4B57C46AD6C}">
      <dgm:prSet/>
      <dgm:spPr/>
      <dgm:t>
        <a:bodyPr/>
        <a:lstStyle/>
        <a:p>
          <a:endParaRPr lang="en-US"/>
        </a:p>
      </dgm:t>
    </dgm:pt>
    <dgm:pt modelId="{0EBF9D28-CE22-4006-A944-1CEDED59DDD2}">
      <dgm:prSet phldrT="[Text]"/>
      <dgm:spPr/>
      <dgm:t>
        <a:bodyPr/>
        <a:lstStyle/>
        <a:p>
          <a:r>
            <a:rPr lang="en-US" dirty="0" smtClean="0"/>
            <a:t>Root</a:t>
          </a:r>
          <a:endParaRPr lang="en-US" dirty="0"/>
        </a:p>
      </dgm:t>
    </dgm:pt>
    <dgm:pt modelId="{1E18E35A-5EA4-40C2-8410-5A8A41D2A70C}" type="parTrans" cxnId="{6742181B-3CED-4E9E-9C24-D0F998EBC0A7}">
      <dgm:prSet/>
      <dgm:spPr/>
      <dgm:t>
        <a:bodyPr/>
        <a:lstStyle/>
        <a:p>
          <a:endParaRPr lang="en-US"/>
        </a:p>
      </dgm:t>
    </dgm:pt>
    <dgm:pt modelId="{93F34E0E-7BCF-4DB3-B222-F14E2F05249B}" type="sibTrans" cxnId="{6742181B-3CED-4E9E-9C24-D0F998EBC0A7}">
      <dgm:prSet/>
      <dgm:spPr/>
      <dgm:t>
        <a:bodyPr/>
        <a:lstStyle/>
        <a:p>
          <a:endParaRPr lang="en-US"/>
        </a:p>
      </dgm:t>
    </dgm:pt>
    <dgm:pt modelId="{4CF928C0-925C-4472-A65D-21CBF0C87150}">
      <dgm:prSet phldrT="[Text]"/>
      <dgm:spPr/>
      <dgm:t>
        <a:bodyPr/>
        <a:lstStyle/>
        <a:p>
          <a:r>
            <a:rPr lang="en-US" dirty="0" smtClean="0"/>
            <a:t>Level 1</a:t>
          </a:r>
          <a:endParaRPr lang="en-US" dirty="0"/>
        </a:p>
      </dgm:t>
    </dgm:pt>
    <dgm:pt modelId="{1768558F-5556-4DB1-8412-13D1F0CB3394}" type="parTrans" cxnId="{8333F142-C880-4D73-A2FA-64AE6644520B}">
      <dgm:prSet/>
      <dgm:spPr/>
      <dgm:t>
        <a:bodyPr/>
        <a:lstStyle/>
        <a:p>
          <a:endParaRPr lang="en-US"/>
        </a:p>
      </dgm:t>
    </dgm:pt>
    <dgm:pt modelId="{9F3E94C4-507B-48DE-9136-AC3744CC7F9D}" type="sibTrans" cxnId="{8333F142-C880-4D73-A2FA-64AE6644520B}">
      <dgm:prSet/>
      <dgm:spPr/>
      <dgm:t>
        <a:bodyPr/>
        <a:lstStyle/>
        <a:p>
          <a:endParaRPr lang="en-US"/>
        </a:p>
      </dgm:t>
    </dgm:pt>
    <dgm:pt modelId="{0FAD25BA-CE55-4DC7-914C-BCFF9C1B48D0}">
      <dgm:prSet phldrT="[Text]"/>
      <dgm:spPr/>
      <dgm:t>
        <a:bodyPr/>
        <a:lstStyle/>
        <a:p>
          <a:r>
            <a:rPr lang="en-US" dirty="0" smtClean="0"/>
            <a:t>Level 2</a:t>
          </a:r>
          <a:endParaRPr lang="en-US" dirty="0"/>
        </a:p>
      </dgm:t>
    </dgm:pt>
    <dgm:pt modelId="{437AD0C7-D73F-42ED-A311-A80498DAC12E}" type="parTrans" cxnId="{68151251-638B-4D6E-8E7C-3B360F8AC78D}">
      <dgm:prSet/>
      <dgm:spPr/>
      <dgm:t>
        <a:bodyPr/>
        <a:lstStyle/>
        <a:p>
          <a:endParaRPr lang="en-US"/>
        </a:p>
      </dgm:t>
    </dgm:pt>
    <dgm:pt modelId="{476CA831-24EF-44AE-B980-EB9FD1D9A955}" type="sibTrans" cxnId="{68151251-638B-4D6E-8E7C-3B360F8AC78D}">
      <dgm:prSet/>
      <dgm:spPr/>
      <dgm:t>
        <a:bodyPr/>
        <a:lstStyle/>
        <a:p>
          <a:endParaRPr lang="en-US"/>
        </a:p>
      </dgm:t>
    </dgm:pt>
    <dgm:pt modelId="{4C564591-A1A4-4413-9D16-CBA5803A7EF5}">
      <dgm:prSet phldrT="[Text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Archived Version 1</a:t>
          </a:r>
        </a:p>
      </dgm:t>
    </dgm:pt>
    <dgm:pt modelId="{DE7B1890-9D47-4318-AEF0-B6222AA191FA}" type="parTrans" cxnId="{707969D3-ACB2-4D85-B1C2-55168CF24409}">
      <dgm:prSet/>
      <dgm:spPr/>
      <dgm:t>
        <a:bodyPr/>
        <a:lstStyle/>
        <a:p>
          <a:endParaRPr lang="en-US"/>
        </a:p>
      </dgm:t>
    </dgm:pt>
    <dgm:pt modelId="{0C4B4E8B-8E15-4DBD-A286-2C3BE657DD1B}" type="sibTrans" cxnId="{707969D3-ACB2-4D85-B1C2-55168CF24409}">
      <dgm:prSet/>
      <dgm:spPr/>
      <dgm:t>
        <a:bodyPr/>
        <a:lstStyle/>
        <a:p>
          <a:endParaRPr lang="en-US"/>
        </a:p>
      </dgm:t>
    </dgm:pt>
    <dgm:pt modelId="{FB8F9FD5-B909-480B-B6D7-FBCDA95FE1B4}">
      <dgm:prSet phldrT="[Text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Archived Version </a:t>
          </a:r>
          <a:r>
            <a:rPr lang="en-US" sz="2000" i="1" dirty="0" smtClean="0">
              <a:solidFill>
                <a:schemeClr val="tx1"/>
              </a:solidFill>
            </a:rPr>
            <a:t>n</a:t>
          </a:r>
        </a:p>
      </dgm:t>
    </dgm:pt>
    <dgm:pt modelId="{A86379CC-97F4-499C-A526-739D3F180F11}" type="parTrans" cxnId="{3C7BEC75-E694-483F-9F2E-87FCA7E6574C}">
      <dgm:prSet/>
      <dgm:spPr/>
      <dgm:t>
        <a:bodyPr/>
        <a:lstStyle/>
        <a:p>
          <a:endParaRPr lang="en-US"/>
        </a:p>
      </dgm:t>
    </dgm:pt>
    <dgm:pt modelId="{A3DC3045-C611-4FC5-B7BC-4E7C0D5F001D}" type="sibTrans" cxnId="{3C7BEC75-E694-483F-9F2E-87FCA7E6574C}">
      <dgm:prSet/>
      <dgm:spPr/>
      <dgm:t>
        <a:bodyPr/>
        <a:lstStyle/>
        <a:p>
          <a:endParaRPr lang="en-US"/>
        </a:p>
      </dgm:t>
    </dgm:pt>
    <dgm:pt modelId="{0028E160-FE1B-4CFB-84D7-FC74C341C934}">
      <dgm:prSet phldrT="[Text]"/>
      <dgm:spPr/>
      <dgm:t>
        <a:bodyPr/>
        <a:lstStyle/>
        <a:p>
          <a:r>
            <a:rPr lang="en-US" dirty="0" smtClean="0"/>
            <a:t>Level 3 (Leaf Nodes)</a:t>
          </a:r>
          <a:endParaRPr lang="en-US" dirty="0"/>
        </a:p>
      </dgm:t>
    </dgm:pt>
    <dgm:pt modelId="{F81F6B13-B718-4657-B574-C8B006A109EC}" type="parTrans" cxnId="{1AD0A581-5264-41AE-98DC-030424D84000}">
      <dgm:prSet/>
      <dgm:spPr/>
      <dgm:t>
        <a:bodyPr/>
        <a:lstStyle/>
        <a:p>
          <a:endParaRPr lang="en-US"/>
        </a:p>
      </dgm:t>
    </dgm:pt>
    <dgm:pt modelId="{AF63369F-91BB-42D4-96E5-19F115294534}" type="sibTrans" cxnId="{1AD0A581-5264-41AE-98DC-030424D84000}">
      <dgm:prSet/>
      <dgm:spPr/>
      <dgm:t>
        <a:bodyPr/>
        <a:lstStyle/>
        <a:p>
          <a:endParaRPr lang="en-US"/>
        </a:p>
      </dgm:t>
    </dgm:pt>
    <dgm:pt modelId="{C8239E0D-34C3-4122-85DD-B874D6C287D9}" type="pres">
      <dgm:prSet presAssocID="{6BB43694-C2FE-42AA-8730-FB6B8B68B46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CEF42-32B9-4C7D-99E5-2718ADF40438}" type="pres">
      <dgm:prSet presAssocID="{6BB43694-C2FE-42AA-8730-FB6B8B68B460}" presName="hierFlow" presStyleCnt="0"/>
      <dgm:spPr/>
    </dgm:pt>
    <dgm:pt modelId="{9D71FAB0-BB16-45C8-88B9-38FD42615A09}" type="pres">
      <dgm:prSet presAssocID="{6BB43694-C2FE-42AA-8730-FB6B8B68B460}" presName="firstBuf" presStyleCnt="0"/>
      <dgm:spPr/>
    </dgm:pt>
    <dgm:pt modelId="{896F0507-0F20-46B7-9043-D639A1AA918A}" type="pres">
      <dgm:prSet presAssocID="{6BB43694-C2FE-42AA-8730-FB6B8B68B46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43E7D7B-6995-4824-92A9-588EE09ABE9D}" type="pres">
      <dgm:prSet presAssocID="{F0C853AA-A6C0-4E5A-AD54-20149554A00D}" presName="Name14" presStyleCnt="0"/>
      <dgm:spPr/>
    </dgm:pt>
    <dgm:pt modelId="{1AC000E3-BE6C-4815-A9B2-79A719A2B35F}" type="pres">
      <dgm:prSet presAssocID="{F0C853AA-A6C0-4E5A-AD54-20149554A00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DF4274-57A6-41F2-825C-CC77A08EA663}" type="pres">
      <dgm:prSet presAssocID="{F0C853AA-A6C0-4E5A-AD54-20149554A00D}" presName="hierChild2" presStyleCnt="0"/>
      <dgm:spPr/>
    </dgm:pt>
    <dgm:pt modelId="{E335E468-F553-4E31-A89F-E37A19F06CA1}" type="pres">
      <dgm:prSet presAssocID="{AC208BEF-28DD-4533-AFB9-926A04A55259}" presName="Name19" presStyleLbl="parChTrans1D2" presStyleIdx="0" presStyleCnt="2"/>
      <dgm:spPr/>
      <dgm:t>
        <a:bodyPr/>
        <a:lstStyle/>
        <a:p>
          <a:endParaRPr lang="en-US"/>
        </a:p>
      </dgm:t>
    </dgm:pt>
    <dgm:pt modelId="{23A9B4BD-2D0A-44C8-BD91-BD96E4B8FFDB}" type="pres">
      <dgm:prSet presAssocID="{C18D4315-726D-48A2-A3DF-7F450AF70968}" presName="Name21" presStyleCnt="0"/>
      <dgm:spPr/>
    </dgm:pt>
    <dgm:pt modelId="{F4D08BB9-5D75-4F7E-B074-E0AE2FAEF3E0}" type="pres">
      <dgm:prSet presAssocID="{C18D4315-726D-48A2-A3DF-7F450AF70968}" presName="level2Shape" presStyleLbl="node2" presStyleIdx="0" presStyleCnt="2"/>
      <dgm:spPr/>
      <dgm:t>
        <a:bodyPr/>
        <a:lstStyle/>
        <a:p>
          <a:endParaRPr lang="en-US"/>
        </a:p>
      </dgm:t>
    </dgm:pt>
    <dgm:pt modelId="{305B788C-73A7-424C-ABC5-650EDBC9D5C7}" type="pres">
      <dgm:prSet presAssocID="{C18D4315-726D-48A2-A3DF-7F450AF70968}" presName="hierChild3" presStyleCnt="0"/>
      <dgm:spPr/>
    </dgm:pt>
    <dgm:pt modelId="{ABD5DD81-9409-4B6A-9988-33689D366167}" type="pres">
      <dgm:prSet presAssocID="{EBF05CF9-41CF-4F84-8033-078AC85CC7A5}" presName="Name19" presStyleLbl="parChTrans1D3" presStyleIdx="0" presStyleCnt="2"/>
      <dgm:spPr/>
      <dgm:t>
        <a:bodyPr/>
        <a:lstStyle/>
        <a:p>
          <a:endParaRPr lang="en-US"/>
        </a:p>
      </dgm:t>
    </dgm:pt>
    <dgm:pt modelId="{5789CFA1-A936-44AD-B6D4-86DC995F1867}" type="pres">
      <dgm:prSet presAssocID="{8E487812-271A-420F-A257-F27AC1DCFA8E}" presName="Name21" presStyleCnt="0"/>
      <dgm:spPr/>
    </dgm:pt>
    <dgm:pt modelId="{3A12E799-9320-4251-8FD2-C05B96969F1B}" type="pres">
      <dgm:prSet presAssocID="{8E487812-271A-420F-A257-F27AC1DCFA8E}" presName="level2Shape" presStyleLbl="node3" presStyleIdx="0" presStyleCnt="2"/>
      <dgm:spPr/>
      <dgm:t>
        <a:bodyPr/>
        <a:lstStyle/>
        <a:p>
          <a:endParaRPr lang="en-US"/>
        </a:p>
      </dgm:t>
    </dgm:pt>
    <dgm:pt modelId="{51605BA2-9C5E-4584-9BBA-FA31E958760C}" type="pres">
      <dgm:prSet presAssocID="{8E487812-271A-420F-A257-F27AC1DCFA8E}" presName="hierChild3" presStyleCnt="0"/>
      <dgm:spPr/>
    </dgm:pt>
    <dgm:pt modelId="{24F14A63-A3C8-49D3-8D19-9CF9838852E2}" type="pres">
      <dgm:prSet presAssocID="{DE7B1890-9D47-4318-AEF0-B6222AA191FA}" presName="Name19" presStyleLbl="parChTrans1D4" presStyleIdx="0" presStyleCnt="2"/>
      <dgm:spPr/>
      <dgm:t>
        <a:bodyPr/>
        <a:lstStyle/>
        <a:p>
          <a:endParaRPr lang="en-US"/>
        </a:p>
      </dgm:t>
    </dgm:pt>
    <dgm:pt modelId="{E7C30CD9-DD00-4E75-B453-83065865ACA3}" type="pres">
      <dgm:prSet presAssocID="{4C564591-A1A4-4413-9D16-CBA5803A7EF5}" presName="Name21" presStyleCnt="0"/>
      <dgm:spPr/>
    </dgm:pt>
    <dgm:pt modelId="{4B8BE179-4A2F-4B79-B8DA-86390FFA9A98}" type="pres">
      <dgm:prSet presAssocID="{4C564591-A1A4-4413-9D16-CBA5803A7EF5}" presName="level2Shape" presStyleLbl="node4" presStyleIdx="0" presStyleCnt="2"/>
      <dgm:spPr/>
      <dgm:t>
        <a:bodyPr/>
        <a:lstStyle/>
        <a:p>
          <a:endParaRPr lang="en-US"/>
        </a:p>
      </dgm:t>
    </dgm:pt>
    <dgm:pt modelId="{55BE68E9-9DE2-436D-B402-0FF4B09CCF47}" type="pres">
      <dgm:prSet presAssocID="{4C564591-A1A4-4413-9D16-CBA5803A7EF5}" presName="hierChild3" presStyleCnt="0"/>
      <dgm:spPr/>
    </dgm:pt>
    <dgm:pt modelId="{6E3116B1-EE5C-47D6-9032-A7768A0622C5}" type="pres">
      <dgm:prSet presAssocID="{A86379CC-97F4-499C-A526-739D3F180F11}" presName="Name19" presStyleLbl="parChTrans1D4" presStyleIdx="1" presStyleCnt="2"/>
      <dgm:spPr/>
      <dgm:t>
        <a:bodyPr/>
        <a:lstStyle/>
        <a:p>
          <a:endParaRPr lang="en-US"/>
        </a:p>
      </dgm:t>
    </dgm:pt>
    <dgm:pt modelId="{8D2004D4-252A-4076-89D5-CE6B84519EA9}" type="pres">
      <dgm:prSet presAssocID="{FB8F9FD5-B909-480B-B6D7-FBCDA95FE1B4}" presName="Name21" presStyleCnt="0"/>
      <dgm:spPr/>
    </dgm:pt>
    <dgm:pt modelId="{8047F612-5F85-4126-B90B-3CB3B48711F4}" type="pres">
      <dgm:prSet presAssocID="{FB8F9FD5-B909-480B-B6D7-FBCDA95FE1B4}" presName="level2Shape" presStyleLbl="node4" presStyleIdx="1" presStyleCnt="2"/>
      <dgm:spPr/>
      <dgm:t>
        <a:bodyPr/>
        <a:lstStyle/>
        <a:p>
          <a:endParaRPr lang="en-US"/>
        </a:p>
      </dgm:t>
    </dgm:pt>
    <dgm:pt modelId="{D92F4F10-6C3C-4BE8-BA8D-96736DC4AD88}" type="pres">
      <dgm:prSet presAssocID="{FB8F9FD5-B909-480B-B6D7-FBCDA95FE1B4}" presName="hierChild3" presStyleCnt="0"/>
      <dgm:spPr/>
    </dgm:pt>
    <dgm:pt modelId="{2F2D3F83-FA7C-4CBE-B075-1F3713224360}" type="pres">
      <dgm:prSet presAssocID="{EFC75C2F-D0DC-4791-A850-3F5583488FD7}" presName="Name19" presStyleLbl="parChTrans1D3" presStyleIdx="1" presStyleCnt="2"/>
      <dgm:spPr/>
      <dgm:t>
        <a:bodyPr/>
        <a:lstStyle/>
        <a:p>
          <a:endParaRPr lang="en-US"/>
        </a:p>
      </dgm:t>
    </dgm:pt>
    <dgm:pt modelId="{58BCC1CD-139D-4B7D-B74E-C4764A13109B}" type="pres">
      <dgm:prSet presAssocID="{D7E23FE1-2921-41F2-B28D-B893A7584092}" presName="Name21" presStyleCnt="0"/>
      <dgm:spPr/>
    </dgm:pt>
    <dgm:pt modelId="{D60493EE-EE71-4927-8806-3DFCC3457204}" type="pres">
      <dgm:prSet presAssocID="{D7E23FE1-2921-41F2-B28D-B893A7584092}" presName="level2Shape" presStyleLbl="node3" presStyleIdx="1" presStyleCnt="2"/>
      <dgm:spPr/>
      <dgm:t>
        <a:bodyPr/>
        <a:lstStyle/>
        <a:p>
          <a:endParaRPr lang="en-US"/>
        </a:p>
      </dgm:t>
    </dgm:pt>
    <dgm:pt modelId="{3A0B7A06-28BA-41AF-95FB-A0FBAA0A8C39}" type="pres">
      <dgm:prSet presAssocID="{D7E23FE1-2921-41F2-B28D-B893A7584092}" presName="hierChild3" presStyleCnt="0"/>
      <dgm:spPr/>
    </dgm:pt>
    <dgm:pt modelId="{76EE8C45-3EDF-47FB-8F58-0C516D940086}" type="pres">
      <dgm:prSet presAssocID="{3E170C8F-3602-4287-B31B-C182EB01CF32}" presName="Name19" presStyleLbl="parChTrans1D2" presStyleIdx="1" presStyleCnt="2"/>
      <dgm:spPr/>
      <dgm:t>
        <a:bodyPr/>
        <a:lstStyle/>
        <a:p>
          <a:endParaRPr lang="en-US"/>
        </a:p>
      </dgm:t>
    </dgm:pt>
    <dgm:pt modelId="{07EF7146-C267-407C-8B87-006561FEF5B7}" type="pres">
      <dgm:prSet presAssocID="{DF4D4C7A-B395-4267-B697-7855DD52E599}" presName="Name21" presStyleCnt="0"/>
      <dgm:spPr/>
    </dgm:pt>
    <dgm:pt modelId="{634FBB6C-02CD-421C-BDC4-B23AA619FED5}" type="pres">
      <dgm:prSet presAssocID="{DF4D4C7A-B395-4267-B697-7855DD52E599}" presName="level2Shape" presStyleLbl="node2" presStyleIdx="1" presStyleCnt="2"/>
      <dgm:spPr/>
      <dgm:t>
        <a:bodyPr/>
        <a:lstStyle/>
        <a:p>
          <a:endParaRPr lang="en-US"/>
        </a:p>
      </dgm:t>
    </dgm:pt>
    <dgm:pt modelId="{F8C2850F-628A-4A90-A3B1-4DDA7DD3A3C1}" type="pres">
      <dgm:prSet presAssocID="{DF4D4C7A-B395-4267-B697-7855DD52E599}" presName="hierChild3" presStyleCnt="0"/>
      <dgm:spPr/>
    </dgm:pt>
    <dgm:pt modelId="{F6D8AE6F-381F-42DF-AF2A-BBE578C30E13}" type="pres">
      <dgm:prSet presAssocID="{6BB43694-C2FE-42AA-8730-FB6B8B68B460}" presName="bgShapesFlow" presStyleCnt="0"/>
      <dgm:spPr/>
    </dgm:pt>
    <dgm:pt modelId="{7751E4F8-1B67-475E-9525-9D3D1F0B76A1}" type="pres">
      <dgm:prSet presAssocID="{0EBF9D28-CE22-4006-A944-1CEDED59DDD2}" presName="rectComp" presStyleCnt="0"/>
      <dgm:spPr/>
    </dgm:pt>
    <dgm:pt modelId="{E927232D-D269-43E9-94AB-FDD102533FAE}" type="pres">
      <dgm:prSet presAssocID="{0EBF9D28-CE22-4006-A944-1CEDED59DDD2}" presName="bgRect" presStyleLbl="bgShp" presStyleIdx="0" presStyleCnt="4"/>
      <dgm:spPr/>
      <dgm:t>
        <a:bodyPr/>
        <a:lstStyle/>
        <a:p>
          <a:endParaRPr lang="en-US"/>
        </a:p>
      </dgm:t>
    </dgm:pt>
    <dgm:pt modelId="{588C5B3F-9D15-4B9A-BF08-CF14FBA2F88F}" type="pres">
      <dgm:prSet presAssocID="{0EBF9D28-CE22-4006-A944-1CEDED59DDD2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B01DE-E868-4CA4-86AD-631257F20BB9}" type="pres">
      <dgm:prSet presAssocID="{0EBF9D28-CE22-4006-A944-1CEDED59DDD2}" presName="spComp" presStyleCnt="0"/>
      <dgm:spPr/>
    </dgm:pt>
    <dgm:pt modelId="{867F0EF8-795C-4150-A6CD-D238634477A8}" type="pres">
      <dgm:prSet presAssocID="{0EBF9D28-CE22-4006-A944-1CEDED59DDD2}" presName="vSp" presStyleCnt="0"/>
      <dgm:spPr/>
    </dgm:pt>
    <dgm:pt modelId="{7BB36FB1-D0F8-457B-A9D3-B0B6F3FA3C89}" type="pres">
      <dgm:prSet presAssocID="{4CF928C0-925C-4472-A65D-21CBF0C87150}" presName="rectComp" presStyleCnt="0"/>
      <dgm:spPr/>
    </dgm:pt>
    <dgm:pt modelId="{B486489E-49B9-44E1-B6A9-E3F165B89AAE}" type="pres">
      <dgm:prSet presAssocID="{4CF928C0-925C-4472-A65D-21CBF0C87150}" presName="bgRect" presStyleLbl="bgShp" presStyleIdx="1" presStyleCnt="4"/>
      <dgm:spPr/>
      <dgm:t>
        <a:bodyPr/>
        <a:lstStyle/>
        <a:p>
          <a:endParaRPr lang="en-US"/>
        </a:p>
      </dgm:t>
    </dgm:pt>
    <dgm:pt modelId="{F3C1E1CE-6DBD-4283-9167-58BCDCB7D22E}" type="pres">
      <dgm:prSet presAssocID="{4CF928C0-925C-4472-A65D-21CBF0C87150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C980E-FD5E-4B83-BB21-2E84C8BE9822}" type="pres">
      <dgm:prSet presAssocID="{4CF928C0-925C-4472-A65D-21CBF0C87150}" presName="spComp" presStyleCnt="0"/>
      <dgm:spPr/>
    </dgm:pt>
    <dgm:pt modelId="{80282774-40F3-41BA-AD3D-B7D6A69E6067}" type="pres">
      <dgm:prSet presAssocID="{4CF928C0-925C-4472-A65D-21CBF0C87150}" presName="vSp" presStyleCnt="0"/>
      <dgm:spPr/>
    </dgm:pt>
    <dgm:pt modelId="{FAE0C45A-E30C-47E4-90A1-AC301CDDCD84}" type="pres">
      <dgm:prSet presAssocID="{0FAD25BA-CE55-4DC7-914C-BCFF9C1B48D0}" presName="rectComp" presStyleCnt="0"/>
      <dgm:spPr/>
    </dgm:pt>
    <dgm:pt modelId="{221281F0-938C-4628-9284-6A041BBE61E8}" type="pres">
      <dgm:prSet presAssocID="{0FAD25BA-CE55-4DC7-914C-BCFF9C1B48D0}" presName="bgRect" presStyleLbl="bgShp" presStyleIdx="2" presStyleCnt="4"/>
      <dgm:spPr/>
      <dgm:t>
        <a:bodyPr/>
        <a:lstStyle/>
        <a:p>
          <a:endParaRPr lang="en-US"/>
        </a:p>
      </dgm:t>
    </dgm:pt>
    <dgm:pt modelId="{F593211C-EECC-4C53-AF08-265E48C76990}" type="pres">
      <dgm:prSet presAssocID="{0FAD25BA-CE55-4DC7-914C-BCFF9C1B48D0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E7476-0E91-46FB-AFAF-453435018616}" type="pres">
      <dgm:prSet presAssocID="{0FAD25BA-CE55-4DC7-914C-BCFF9C1B48D0}" presName="spComp" presStyleCnt="0"/>
      <dgm:spPr/>
    </dgm:pt>
    <dgm:pt modelId="{2826BEE5-C622-4D59-9886-A458572BB784}" type="pres">
      <dgm:prSet presAssocID="{0FAD25BA-CE55-4DC7-914C-BCFF9C1B48D0}" presName="vSp" presStyleCnt="0"/>
      <dgm:spPr/>
    </dgm:pt>
    <dgm:pt modelId="{55669185-4127-4D60-B5C1-A464AD04072A}" type="pres">
      <dgm:prSet presAssocID="{0028E160-FE1B-4CFB-84D7-FC74C341C934}" presName="rectComp" presStyleCnt="0"/>
      <dgm:spPr/>
    </dgm:pt>
    <dgm:pt modelId="{AF54603F-56AD-4AD3-B67B-AD0397EA8D28}" type="pres">
      <dgm:prSet presAssocID="{0028E160-FE1B-4CFB-84D7-FC74C341C934}" presName="bgRect" presStyleLbl="bgShp" presStyleIdx="3" presStyleCnt="4"/>
      <dgm:spPr/>
      <dgm:t>
        <a:bodyPr/>
        <a:lstStyle/>
        <a:p>
          <a:endParaRPr lang="en-US"/>
        </a:p>
      </dgm:t>
    </dgm:pt>
    <dgm:pt modelId="{9E45836F-5812-4C70-8D1F-0C30DB6D7AFF}" type="pres">
      <dgm:prSet presAssocID="{0028E160-FE1B-4CFB-84D7-FC74C341C934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81FEC9-90C8-614A-ADFD-C964D46E51C5}" type="presOf" srcId="{4C564591-A1A4-4413-9D16-CBA5803A7EF5}" destId="{4B8BE179-4A2F-4B79-B8DA-86390FFA9A98}" srcOrd="0" destOrd="0" presId="urn:microsoft.com/office/officeart/2005/8/layout/hierarchy6"/>
    <dgm:cxn modelId="{707969D3-ACB2-4D85-B1C2-55168CF24409}" srcId="{8E487812-271A-420F-A257-F27AC1DCFA8E}" destId="{4C564591-A1A4-4413-9D16-CBA5803A7EF5}" srcOrd="0" destOrd="0" parTransId="{DE7B1890-9D47-4318-AEF0-B6222AA191FA}" sibTransId="{0C4B4E8B-8E15-4DBD-A286-2C3BE657DD1B}"/>
    <dgm:cxn modelId="{E4136745-D699-5743-A9E5-A8146843CFD6}" type="presOf" srcId="{EFC75C2F-D0DC-4791-A850-3F5583488FD7}" destId="{2F2D3F83-FA7C-4CBE-B075-1F3713224360}" srcOrd="0" destOrd="0" presId="urn:microsoft.com/office/officeart/2005/8/layout/hierarchy6"/>
    <dgm:cxn modelId="{5C649DD8-7955-9947-8F65-2B8A22327D08}" type="presOf" srcId="{8E487812-271A-420F-A257-F27AC1DCFA8E}" destId="{3A12E799-9320-4251-8FD2-C05B96969F1B}" srcOrd="0" destOrd="0" presId="urn:microsoft.com/office/officeart/2005/8/layout/hierarchy6"/>
    <dgm:cxn modelId="{9B668467-1227-D442-8101-BDB3A75F23A5}" type="presOf" srcId="{0EBF9D28-CE22-4006-A944-1CEDED59DDD2}" destId="{E927232D-D269-43E9-94AB-FDD102533FAE}" srcOrd="0" destOrd="0" presId="urn:microsoft.com/office/officeart/2005/8/layout/hierarchy6"/>
    <dgm:cxn modelId="{6742181B-3CED-4E9E-9C24-D0F998EBC0A7}" srcId="{6BB43694-C2FE-42AA-8730-FB6B8B68B460}" destId="{0EBF9D28-CE22-4006-A944-1CEDED59DDD2}" srcOrd="1" destOrd="0" parTransId="{1E18E35A-5EA4-40C2-8410-5A8A41D2A70C}" sibTransId="{93F34E0E-7BCF-4DB3-B222-F14E2F05249B}"/>
    <dgm:cxn modelId="{C50C93A8-F4F0-4449-9398-F510AF09E968}" srcId="{F0C853AA-A6C0-4E5A-AD54-20149554A00D}" destId="{C18D4315-726D-48A2-A3DF-7F450AF70968}" srcOrd="0" destOrd="0" parTransId="{AC208BEF-28DD-4533-AFB9-926A04A55259}" sibTransId="{E2B269AB-3DB4-4076-965C-60BBD53C04CC}"/>
    <dgm:cxn modelId="{0C5D9D91-E42B-F445-989D-A0A92732CD2E}" type="presOf" srcId="{C18D4315-726D-48A2-A3DF-7F450AF70968}" destId="{F4D08BB9-5D75-4F7E-B074-E0AE2FAEF3E0}" srcOrd="0" destOrd="0" presId="urn:microsoft.com/office/officeart/2005/8/layout/hierarchy6"/>
    <dgm:cxn modelId="{FE32D266-B91D-EF4A-A32E-9BD9D436E8EE}" type="presOf" srcId="{3E170C8F-3602-4287-B31B-C182EB01CF32}" destId="{76EE8C45-3EDF-47FB-8F58-0C516D940086}" srcOrd="0" destOrd="0" presId="urn:microsoft.com/office/officeart/2005/8/layout/hierarchy6"/>
    <dgm:cxn modelId="{3C7BEC75-E694-483F-9F2E-87FCA7E6574C}" srcId="{8E487812-271A-420F-A257-F27AC1DCFA8E}" destId="{FB8F9FD5-B909-480B-B6D7-FBCDA95FE1B4}" srcOrd="1" destOrd="0" parTransId="{A86379CC-97F4-499C-A526-739D3F180F11}" sibTransId="{A3DC3045-C611-4FC5-B7BC-4E7C0D5F001D}"/>
    <dgm:cxn modelId="{E2491326-FEBD-C34F-9D7C-8C24FF4ACFFF}" type="presOf" srcId="{A86379CC-97F4-499C-A526-739D3F180F11}" destId="{6E3116B1-EE5C-47D6-9032-A7768A0622C5}" srcOrd="0" destOrd="0" presId="urn:microsoft.com/office/officeart/2005/8/layout/hierarchy6"/>
    <dgm:cxn modelId="{9834A120-2C52-0646-99AE-1E5788025795}" type="presOf" srcId="{0EBF9D28-CE22-4006-A944-1CEDED59DDD2}" destId="{588C5B3F-9D15-4B9A-BF08-CF14FBA2F88F}" srcOrd="1" destOrd="0" presId="urn:microsoft.com/office/officeart/2005/8/layout/hierarchy6"/>
    <dgm:cxn modelId="{C73ED40E-CC70-D648-9BB2-7659C1037488}" type="presOf" srcId="{0FAD25BA-CE55-4DC7-914C-BCFF9C1B48D0}" destId="{221281F0-938C-4628-9284-6A041BBE61E8}" srcOrd="0" destOrd="0" presId="urn:microsoft.com/office/officeart/2005/8/layout/hierarchy6"/>
    <dgm:cxn modelId="{DC808103-825B-428C-B735-B4B57C46AD6C}" srcId="{F0C853AA-A6C0-4E5A-AD54-20149554A00D}" destId="{DF4D4C7A-B395-4267-B697-7855DD52E599}" srcOrd="1" destOrd="0" parTransId="{3E170C8F-3602-4287-B31B-C182EB01CF32}" sibTransId="{C850A834-9140-44D0-BE0E-4128EF12EAE5}"/>
    <dgm:cxn modelId="{24949793-4184-9245-A02F-6E9B66E6F9DE}" type="presOf" srcId="{4CF928C0-925C-4472-A65D-21CBF0C87150}" destId="{F3C1E1CE-6DBD-4283-9167-58BCDCB7D22E}" srcOrd="1" destOrd="0" presId="urn:microsoft.com/office/officeart/2005/8/layout/hierarchy6"/>
    <dgm:cxn modelId="{C89DE717-9132-3A42-87F0-AAE92D71A67B}" type="presOf" srcId="{DE7B1890-9D47-4318-AEF0-B6222AA191FA}" destId="{24F14A63-A3C8-49D3-8D19-9CF9838852E2}" srcOrd="0" destOrd="0" presId="urn:microsoft.com/office/officeart/2005/8/layout/hierarchy6"/>
    <dgm:cxn modelId="{EF6634EA-65AC-A840-9EAF-33D4DE25704B}" type="presOf" srcId="{0028E160-FE1B-4CFB-84D7-FC74C341C934}" destId="{AF54603F-56AD-4AD3-B67B-AD0397EA8D28}" srcOrd="0" destOrd="0" presId="urn:microsoft.com/office/officeart/2005/8/layout/hierarchy6"/>
    <dgm:cxn modelId="{D796ACB0-5549-B740-85A8-85B4283E6A90}" type="presOf" srcId="{D7E23FE1-2921-41F2-B28D-B893A7584092}" destId="{D60493EE-EE71-4927-8806-3DFCC3457204}" srcOrd="0" destOrd="0" presId="urn:microsoft.com/office/officeart/2005/8/layout/hierarchy6"/>
    <dgm:cxn modelId="{1416FBE4-B70F-4063-9FA4-5AA4636AD009}" srcId="{C18D4315-726D-48A2-A3DF-7F450AF70968}" destId="{D7E23FE1-2921-41F2-B28D-B893A7584092}" srcOrd="1" destOrd="0" parTransId="{EFC75C2F-D0DC-4791-A850-3F5583488FD7}" sibTransId="{43C23285-CA14-4CD2-90FE-C8F8A293B24B}"/>
    <dgm:cxn modelId="{72649C5E-CDD4-874B-A85D-80ED647F9011}" type="presOf" srcId="{4CF928C0-925C-4472-A65D-21CBF0C87150}" destId="{B486489E-49B9-44E1-B6A9-E3F165B89AAE}" srcOrd="0" destOrd="0" presId="urn:microsoft.com/office/officeart/2005/8/layout/hierarchy6"/>
    <dgm:cxn modelId="{555F9E30-9D19-8E46-9822-012374C9BA11}" type="presOf" srcId="{EBF05CF9-41CF-4F84-8033-078AC85CC7A5}" destId="{ABD5DD81-9409-4B6A-9988-33689D366167}" srcOrd="0" destOrd="0" presId="urn:microsoft.com/office/officeart/2005/8/layout/hierarchy6"/>
    <dgm:cxn modelId="{4F42D030-98F8-CD48-A379-9FB7DC1986E0}" type="presOf" srcId="{F0C853AA-A6C0-4E5A-AD54-20149554A00D}" destId="{1AC000E3-BE6C-4815-A9B2-79A719A2B35F}" srcOrd="0" destOrd="0" presId="urn:microsoft.com/office/officeart/2005/8/layout/hierarchy6"/>
    <dgm:cxn modelId="{DC8008C6-6D57-EC46-8C8C-EF14BA5C3ECC}" type="presOf" srcId="{DF4D4C7A-B395-4267-B697-7855DD52E599}" destId="{634FBB6C-02CD-421C-BDC4-B23AA619FED5}" srcOrd="0" destOrd="0" presId="urn:microsoft.com/office/officeart/2005/8/layout/hierarchy6"/>
    <dgm:cxn modelId="{1AD0A581-5264-41AE-98DC-030424D84000}" srcId="{6BB43694-C2FE-42AA-8730-FB6B8B68B460}" destId="{0028E160-FE1B-4CFB-84D7-FC74C341C934}" srcOrd="4" destOrd="0" parTransId="{F81F6B13-B718-4657-B574-C8B006A109EC}" sibTransId="{AF63369F-91BB-42D4-96E5-19F115294534}"/>
    <dgm:cxn modelId="{B61F9C46-5505-3C46-86F8-F96ACB5851B0}" type="presOf" srcId="{0028E160-FE1B-4CFB-84D7-FC74C341C934}" destId="{9E45836F-5812-4C70-8D1F-0C30DB6D7AFF}" srcOrd="1" destOrd="0" presId="urn:microsoft.com/office/officeart/2005/8/layout/hierarchy6"/>
    <dgm:cxn modelId="{68151251-638B-4D6E-8E7C-3B360F8AC78D}" srcId="{6BB43694-C2FE-42AA-8730-FB6B8B68B460}" destId="{0FAD25BA-CE55-4DC7-914C-BCFF9C1B48D0}" srcOrd="3" destOrd="0" parTransId="{437AD0C7-D73F-42ED-A311-A80498DAC12E}" sibTransId="{476CA831-24EF-44AE-B980-EB9FD1D9A955}"/>
    <dgm:cxn modelId="{91E67FA7-4EBA-284F-9A47-FE2BFB6DD5E8}" type="presOf" srcId="{6BB43694-C2FE-42AA-8730-FB6B8B68B460}" destId="{C8239E0D-34C3-4122-85DD-B874D6C287D9}" srcOrd="0" destOrd="0" presId="urn:microsoft.com/office/officeart/2005/8/layout/hierarchy6"/>
    <dgm:cxn modelId="{F6CEF742-38DA-624D-8B7D-47257A6B386B}" type="presOf" srcId="{FB8F9FD5-B909-480B-B6D7-FBCDA95FE1B4}" destId="{8047F612-5F85-4126-B90B-3CB3B48711F4}" srcOrd="0" destOrd="0" presId="urn:microsoft.com/office/officeart/2005/8/layout/hierarchy6"/>
    <dgm:cxn modelId="{8333F142-C880-4D73-A2FA-64AE6644520B}" srcId="{6BB43694-C2FE-42AA-8730-FB6B8B68B460}" destId="{4CF928C0-925C-4472-A65D-21CBF0C87150}" srcOrd="2" destOrd="0" parTransId="{1768558F-5556-4DB1-8412-13D1F0CB3394}" sibTransId="{9F3E94C4-507B-48DE-9136-AC3744CC7F9D}"/>
    <dgm:cxn modelId="{D7160E1E-B706-984A-B967-6E2ADF71AA47}" type="presOf" srcId="{0FAD25BA-CE55-4DC7-914C-BCFF9C1B48D0}" destId="{F593211C-EECC-4C53-AF08-265E48C76990}" srcOrd="1" destOrd="0" presId="urn:microsoft.com/office/officeart/2005/8/layout/hierarchy6"/>
    <dgm:cxn modelId="{4C1322DB-82D5-454A-A99C-29A63BCB4D7F}" srcId="{6BB43694-C2FE-42AA-8730-FB6B8B68B460}" destId="{F0C853AA-A6C0-4E5A-AD54-20149554A00D}" srcOrd="0" destOrd="0" parTransId="{788D59C9-C133-4BB2-BBDB-855C5001A5DA}" sibTransId="{FE479689-82B5-463A-B2BF-430DF8FCD299}"/>
    <dgm:cxn modelId="{235D3F44-B602-41BD-B9D1-7B04ACB6E5AA}" srcId="{C18D4315-726D-48A2-A3DF-7F450AF70968}" destId="{8E487812-271A-420F-A257-F27AC1DCFA8E}" srcOrd="0" destOrd="0" parTransId="{EBF05CF9-41CF-4F84-8033-078AC85CC7A5}" sibTransId="{2768C9BB-29D2-4491-94E0-B304664CBF30}"/>
    <dgm:cxn modelId="{6EF75EC2-F47B-C146-A1F7-A09897269067}" type="presOf" srcId="{AC208BEF-28DD-4533-AFB9-926A04A55259}" destId="{E335E468-F553-4E31-A89F-E37A19F06CA1}" srcOrd="0" destOrd="0" presId="urn:microsoft.com/office/officeart/2005/8/layout/hierarchy6"/>
    <dgm:cxn modelId="{6469E4A7-96BE-CA40-9CEB-1A86A80CBBBD}" type="presParOf" srcId="{C8239E0D-34C3-4122-85DD-B874D6C287D9}" destId="{018CEF42-32B9-4C7D-99E5-2718ADF40438}" srcOrd="0" destOrd="0" presId="urn:microsoft.com/office/officeart/2005/8/layout/hierarchy6"/>
    <dgm:cxn modelId="{927729E1-A652-CB42-A8A5-D9A4DC2A0762}" type="presParOf" srcId="{018CEF42-32B9-4C7D-99E5-2718ADF40438}" destId="{9D71FAB0-BB16-45C8-88B9-38FD42615A09}" srcOrd="0" destOrd="0" presId="urn:microsoft.com/office/officeart/2005/8/layout/hierarchy6"/>
    <dgm:cxn modelId="{A0FC6D28-CF91-B340-AE88-4CCC5775266A}" type="presParOf" srcId="{018CEF42-32B9-4C7D-99E5-2718ADF40438}" destId="{896F0507-0F20-46B7-9043-D639A1AA918A}" srcOrd="1" destOrd="0" presId="urn:microsoft.com/office/officeart/2005/8/layout/hierarchy6"/>
    <dgm:cxn modelId="{3242D835-BE5B-8542-946A-881723EE7CAF}" type="presParOf" srcId="{896F0507-0F20-46B7-9043-D639A1AA918A}" destId="{B43E7D7B-6995-4824-92A9-588EE09ABE9D}" srcOrd="0" destOrd="0" presId="urn:microsoft.com/office/officeart/2005/8/layout/hierarchy6"/>
    <dgm:cxn modelId="{157BC206-0B04-B748-9878-A5FFC77FA604}" type="presParOf" srcId="{B43E7D7B-6995-4824-92A9-588EE09ABE9D}" destId="{1AC000E3-BE6C-4815-A9B2-79A719A2B35F}" srcOrd="0" destOrd="0" presId="urn:microsoft.com/office/officeart/2005/8/layout/hierarchy6"/>
    <dgm:cxn modelId="{3ED59F59-7AB9-EC45-8A3E-4D0EB6BAF72E}" type="presParOf" srcId="{B43E7D7B-6995-4824-92A9-588EE09ABE9D}" destId="{D5DF4274-57A6-41F2-825C-CC77A08EA663}" srcOrd="1" destOrd="0" presId="urn:microsoft.com/office/officeart/2005/8/layout/hierarchy6"/>
    <dgm:cxn modelId="{338F6410-8792-574B-866A-FABD248B0245}" type="presParOf" srcId="{D5DF4274-57A6-41F2-825C-CC77A08EA663}" destId="{E335E468-F553-4E31-A89F-E37A19F06CA1}" srcOrd="0" destOrd="0" presId="urn:microsoft.com/office/officeart/2005/8/layout/hierarchy6"/>
    <dgm:cxn modelId="{317A8DD4-4566-354E-A940-F8EC36BAEDA8}" type="presParOf" srcId="{D5DF4274-57A6-41F2-825C-CC77A08EA663}" destId="{23A9B4BD-2D0A-44C8-BD91-BD96E4B8FFDB}" srcOrd="1" destOrd="0" presId="urn:microsoft.com/office/officeart/2005/8/layout/hierarchy6"/>
    <dgm:cxn modelId="{FF587919-52BC-D24C-97A4-FA0C739BF41D}" type="presParOf" srcId="{23A9B4BD-2D0A-44C8-BD91-BD96E4B8FFDB}" destId="{F4D08BB9-5D75-4F7E-B074-E0AE2FAEF3E0}" srcOrd="0" destOrd="0" presId="urn:microsoft.com/office/officeart/2005/8/layout/hierarchy6"/>
    <dgm:cxn modelId="{135ED9E2-6EEF-1E43-A88E-21D70EB9E4EB}" type="presParOf" srcId="{23A9B4BD-2D0A-44C8-BD91-BD96E4B8FFDB}" destId="{305B788C-73A7-424C-ABC5-650EDBC9D5C7}" srcOrd="1" destOrd="0" presId="urn:microsoft.com/office/officeart/2005/8/layout/hierarchy6"/>
    <dgm:cxn modelId="{64372D2C-F067-F847-AE77-F28F82F5A2BC}" type="presParOf" srcId="{305B788C-73A7-424C-ABC5-650EDBC9D5C7}" destId="{ABD5DD81-9409-4B6A-9988-33689D366167}" srcOrd="0" destOrd="0" presId="urn:microsoft.com/office/officeart/2005/8/layout/hierarchy6"/>
    <dgm:cxn modelId="{724E6CE8-8AA7-2B41-A1E3-AAA5DB8409E0}" type="presParOf" srcId="{305B788C-73A7-424C-ABC5-650EDBC9D5C7}" destId="{5789CFA1-A936-44AD-B6D4-86DC995F1867}" srcOrd="1" destOrd="0" presId="urn:microsoft.com/office/officeart/2005/8/layout/hierarchy6"/>
    <dgm:cxn modelId="{69E9C939-A050-B14C-86C3-0F8272D4492D}" type="presParOf" srcId="{5789CFA1-A936-44AD-B6D4-86DC995F1867}" destId="{3A12E799-9320-4251-8FD2-C05B96969F1B}" srcOrd="0" destOrd="0" presId="urn:microsoft.com/office/officeart/2005/8/layout/hierarchy6"/>
    <dgm:cxn modelId="{86B97B2F-D659-C545-9454-F4727C14A264}" type="presParOf" srcId="{5789CFA1-A936-44AD-B6D4-86DC995F1867}" destId="{51605BA2-9C5E-4584-9BBA-FA31E958760C}" srcOrd="1" destOrd="0" presId="urn:microsoft.com/office/officeart/2005/8/layout/hierarchy6"/>
    <dgm:cxn modelId="{ED5ADE31-72E5-744B-B33F-AE4F78812A75}" type="presParOf" srcId="{51605BA2-9C5E-4584-9BBA-FA31E958760C}" destId="{24F14A63-A3C8-49D3-8D19-9CF9838852E2}" srcOrd="0" destOrd="0" presId="urn:microsoft.com/office/officeart/2005/8/layout/hierarchy6"/>
    <dgm:cxn modelId="{0A34D7B6-DBA3-EA46-A3D1-158F8F8932E1}" type="presParOf" srcId="{51605BA2-9C5E-4584-9BBA-FA31E958760C}" destId="{E7C30CD9-DD00-4E75-B453-83065865ACA3}" srcOrd="1" destOrd="0" presId="urn:microsoft.com/office/officeart/2005/8/layout/hierarchy6"/>
    <dgm:cxn modelId="{E645D696-2E73-C141-8933-D11CBF0C6D29}" type="presParOf" srcId="{E7C30CD9-DD00-4E75-B453-83065865ACA3}" destId="{4B8BE179-4A2F-4B79-B8DA-86390FFA9A98}" srcOrd="0" destOrd="0" presId="urn:microsoft.com/office/officeart/2005/8/layout/hierarchy6"/>
    <dgm:cxn modelId="{6B46F41F-1983-0A46-BF17-ECE695DD7CE9}" type="presParOf" srcId="{E7C30CD9-DD00-4E75-B453-83065865ACA3}" destId="{55BE68E9-9DE2-436D-B402-0FF4B09CCF47}" srcOrd="1" destOrd="0" presId="urn:microsoft.com/office/officeart/2005/8/layout/hierarchy6"/>
    <dgm:cxn modelId="{B30EA01F-9A0D-C24C-B91E-6B4560424128}" type="presParOf" srcId="{51605BA2-9C5E-4584-9BBA-FA31E958760C}" destId="{6E3116B1-EE5C-47D6-9032-A7768A0622C5}" srcOrd="2" destOrd="0" presId="urn:microsoft.com/office/officeart/2005/8/layout/hierarchy6"/>
    <dgm:cxn modelId="{F1623C06-54C8-564B-A599-4FF0CF4EE1D9}" type="presParOf" srcId="{51605BA2-9C5E-4584-9BBA-FA31E958760C}" destId="{8D2004D4-252A-4076-89D5-CE6B84519EA9}" srcOrd="3" destOrd="0" presId="urn:microsoft.com/office/officeart/2005/8/layout/hierarchy6"/>
    <dgm:cxn modelId="{4A9FA55D-8490-544B-AEE5-609253DE11C8}" type="presParOf" srcId="{8D2004D4-252A-4076-89D5-CE6B84519EA9}" destId="{8047F612-5F85-4126-B90B-3CB3B48711F4}" srcOrd="0" destOrd="0" presId="urn:microsoft.com/office/officeart/2005/8/layout/hierarchy6"/>
    <dgm:cxn modelId="{C28607B9-207F-574B-9C22-72FA65CEC81C}" type="presParOf" srcId="{8D2004D4-252A-4076-89D5-CE6B84519EA9}" destId="{D92F4F10-6C3C-4BE8-BA8D-96736DC4AD88}" srcOrd="1" destOrd="0" presId="urn:microsoft.com/office/officeart/2005/8/layout/hierarchy6"/>
    <dgm:cxn modelId="{839EFB70-D134-6D46-9AF0-7D6C0BAA38E5}" type="presParOf" srcId="{305B788C-73A7-424C-ABC5-650EDBC9D5C7}" destId="{2F2D3F83-FA7C-4CBE-B075-1F3713224360}" srcOrd="2" destOrd="0" presId="urn:microsoft.com/office/officeart/2005/8/layout/hierarchy6"/>
    <dgm:cxn modelId="{63219ACB-30C4-5C45-B70E-B7D9F5AD26D0}" type="presParOf" srcId="{305B788C-73A7-424C-ABC5-650EDBC9D5C7}" destId="{58BCC1CD-139D-4B7D-B74E-C4764A13109B}" srcOrd="3" destOrd="0" presId="urn:microsoft.com/office/officeart/2005/8/layout/hierarchy6"/>
    <dgm:cxn modelId="{EFB447EC-179E-654D-B9F6-69A735CC8498}" type="presParOf" srcId="{58BCC1CD-139D-4B7D-B74E-C4764A13109B}" destId="{D60493EE-EE71-4927-8806-3DFCC3457204}" srcOrd="0" destOrd="0" presId="urn:microsoft.com/office/officeart/2005/8/layout/hierarchy6"/>
    <dgm:cxn modelId="{E33E86E3-26B3-D14D-A85A-83CBDD9EC68F}" type="presParOf" srcId="{58BCC1CD-139D-4B7D-B74E-C4764A13109B}" destId="{3A0B7A06-28BA-41AF-95FB-A0FBAA0A8C39}" srcOrd="1" destOrd="0" presId="urn:microsoft.com/office/officeart/2005/8/layout/hierarchy6"/>
    <dgm:cxn modelId="{ACAADAF1-1B03-5549-8116-008AF24550E4}" type="presParOf" srcId="{D5DF4274-57A6-41F2-825C-CC77A08EA663}" destId="{76EE8C45-3EDF-47FB-8F58-0C516D940086}" srcOrd="2" destOrd="0" presId="urn:microsoft.com/office/officeart/2005/8/layout/hierarchy6"/>
    <dgm:cxn modelId="{DAE9F336-9653-D042-9355-34B7B9F7EA65}" type="presParOf" srcId="{D5DF4274-57A6-41F2-825C-CC77A08EA663}" destId="{07EF7146-C267-407C-8B87-006561FEF5B7}" srcOrd="3" destOrd="0" presId="urn:microsoft.com/office/officeart/2005/8/layout/hierarchy6"/>
    <dgm:cxn modelId="{C061BA9B-F923-C84F-BA47-3E4845A137B7}" type="presParOf" srcId="{07EF7146-C267-407C-8B87-006561FEF5B7}" destId="{634FBB6C-02CD-421C-BDC4-B23AA619FED5}" srcOrd="0" destOrd="0" presId="urn:microsoft.com/office/officeart/2005/8/layout/hierarchy6"/>
    <dgm:cxn modelId="{1B90068C-4343-E243-B1CB-A80F28E5A0B2}" type="presParOf" srcId="{07EF7146-C267-407C-8B87-006561FEF5B7}" destId="{F8C2850F-628A-4A90-A3B1-4DDA7DD3A3C1}" srcOrd="1" destOrd="0" presId="urn:microsoft.com/office/officeart/2005/8/layout/hierarchy6"/>
    <dgm:cxn modelId="{CF59C6DB-7AFF-F741-849C-40646551D501}" type="presParOf" srcId="{C8239E0D-34C3-4122-85DD-B874D6C287D9}" destId="{F6D8AE6F-381F-42DF-AF2A-BBE578C30E13}" srcOrd="1" destOrd="0" presId="urn:microsoft.com/office/officeart/2005/8/layout/hierarchy6"/>
    <dgm:cxn modelId="{A562840E-1209-A040-A491-4F9B44D3C4DF}" type="presParOf" srcId="{F6D8AE6F-381F-42DF-AF2A-BBE578C30E13}" destId="{7751E4F8-1B67-475E-9525-9D3D1F0B76A1}" srcOrd="0" destOrd="0" presId="urn:microsoft.com/office/officeart/2005/8/layout/hierarchy6"/>
    <dgm:cxn modelId="{751C5C13-B964-7D42-8283-F09C31B9B28F}" type="presParOf" srcId="{7751E4F8-1B67-475E-9525-9D3D1F0B76A1}" destId="{E927232D-D269-43E9-94AB-FDD102533FAE}" srcOrd="0" destOrd="0" presId="urn:microsoft.com/office/officeart/2005/8/layout/hierarchy6"/>
    <dgm:cxn modelId="{06F06FBC-F499-C447-9A28-9DC9F04D8E9B}" type="presParOf" srcId="{7751E4F8-1B67-475E-9525-9D3D1F0B76A1}" destId="{588C5B3F-9D15-4B9A-BF08-CF14FBA2F88F}" srcOrd="1" destOrd="0" presId="urn:microsoft.com/office/officeart/2005/8/layout/hierarchy6"/>
    <dgm:cxn modelId="{ADCD614E-C58B-6047-94EB-9495732483B9}" type="presParOf" srcId="{F6D8AE6F-381F-42DF-AF2A-BBE578C30E13}" destId="{222B01DE-E868-4CA4-86AD-631257F20BB9}" srcOrd="1" destOrd="0" presId="urn:microsoft.com/office/officeart/2005/8/layout/hierarchy6"/>
    <dgm:cxn modelId="{FC4C99AD-67D3-E04B-89CA-F3ACADD50022}" type="presParOf" srcId="{222B01DE-E868-4CA4-86AD-631257F20BB9}" destId="{867F0EF8-795C-4150-A6CD-D238634477A8}" srcOrd="0" destOrd="0" presId="urn:microsoft.com/office/officeart/2005/8/layout/hierarchy6"/>
    <dgm:cxn modelId="{7688059F-D84F-E34F-A293-F21E77ECA099}" type="presParOf" srcId="{F6D8AE6F-381F-42DF-AF2A-BBE578C30E13}" destId="{7BB36FB1-D0F8-457B-A9D3-B0B6F3FA3C89}" srcOrd="2" destOrd="0" presId="urn:microsoft.com/office/officeart/2005/8/layout/hierarchy6"/>
    <dgm:cxn modelId="{77074D51-0FA4-0C49-8B1A-3C1CAD70208F}" type="presParOf" srcId="{7BB36FB1-D0F8-457B-A9D3-B0B6F3FA3C89}" destId="{B486489E-49B9-44E1-B6A9-E3F165B89AAE}" srcOrd="0" destOrd="0" presId="urn:microsoft.com/office/officeart/2005/8/layout/hierarchy6"/>
    <dgm:cxn modelId="{D0F20F70-F8AC-7648-8312-191466382730}" type="presParOf" srcId="{7BB36FB1-D0F8-457B-A9D3-B0B6F3FA3C89}" destId="{F3C1E1CE-6DBD-4283-9167-58BCDCB7D22E}" srcOrd="1" destOrd="0" presId="urn:microsoft.com/office/officeart/2005/8/layout/hierarchy6"/>
    <dgm:cxn modelId="{F57B4D83-A57B-1747-9AB3-AECA8899258B}" type="presParOf" srcId="{F6D8AE6F-381F-42DF-AF2A-BBE578C30E13}" destId="{334C980E-FD5E-4B83-BB21-2E84C8BE9822}" srcOrd="3" destOrd="0" presId="urn:microsoft.com/office/officeart/2005/8/layout/hierarchy6"/>
    <dgm:cxn modelId="{5D10EA19-9516-294D-BE35-B4C65F269A20}" type="presParOf" srcId="{334C980E-FD5E-4B83-BB21-2E84C8BE9822}" destId="{80282774-40F3-41BA-AD3D-B7D6A69E6067}" srcOrd="0" destOrd="0" presId="urn:microsoft.com/office/officeart/2005/8/layout/hierarchy6"/>
    <dgm:cxn modelId="{C964C1CC-22D8-D44F-9889-1A411BFFFB0B}" type="presParOf" srcId="{F6D8AE6F-381F-42DF-AF2A-BBE578C30E13}" destId="{FAE0C45A-E30C-47E4-90A1-AC301CDDCD84}" srcOrd="4" destOrd="0" presId="urn:microsoft.com/office/officeart/2005/8/layout/hierarchy6"/>
    <dgm:cxn modelId="{E0B135EC-0DD5-5B45-934A-1DED5B6CED44}" type="presParOf" srcId="{FAE0C45A-E30C-47E4-90A1-AC301CDDCD84}" destId="{221281F0-938C-4628-9284-6A041BBE61E8}" srcOrd="0" destOrd="0" presId="urn:microsoft.com/office/officeart/2005/8/layout/hierarchy6"/>
    <dgm:cxn modelId="{5BA4083D-B612-B04F-AFC2-AE0CFD44B21F}" type="presParOf" srcId="{FAE0C45A-E30C-47E4-90A1-AC301CDDCD84}" destId="{F593211C-EECC-4C53-AF08-265E48C76990}" srcOrd="1" destOrd="0" presId="urn:microsoft.com/office/officeart/2005/8/layout/hierarchy6"/>
    <dgm:cxn modelId="{EFFDB488-37DD-D340-99BD-C575E66B7E18}" type="presParOf" srcId="{F6D8AE6F-381F-42DF-AF2A-BBE578C30E13}" destId="{487E7476-0E91-46FB-AFAF-453435018616}" srcOrd="5" destOrd="0" presId="urn:microsoft.com/office/officeart/2005/8/layout/hierarchy6"/>
    <dgm:cxn modelId="{5DB81BC8-F50D-9D4A-A1A9-FEB8C594527E}" type="presParOf" srcId="{487E7476-0E91-46FB-AFAF-453435018616}" destId="{2826BEE5-C622-4D59-9886-A458572BB784}" srcOrd="0" destOrd="0" presId="urn:microsoft.com/office/officeart/2005/8/layout/hierarchy6"/>
    <dgm:cxn modelId="{2C8043A7-0E56-2144-ACA6-FFB80A6ECFAF}" type="presParOf" srcId="{F6D8AE6F-381F-42DF-AF2A-BBE578C30E13}" destId="{55669185-4127-4D60-B5C1-A464AD04072A}" srcOrd="6" destOrd="0" presId="urn:microsoft.com/office/officeart/2005/8/layout/hierarchy6"/>
    <dgm:cxn modelId="{1390B984-1FFE-734C-86E5-72BA53661D82}" type="presParOf" srcId="{55669185-4127-4D60-B5C1-A464AD04072A}" destId="{AF54603F-56AD-4AD3-B67B-AD0397EA8D28}" srcOrd="0" destOrd="0" presId="urn:microsoft.com/office/officeart/2005/8/layout/hierarchy6"/>
    <dgm:cxn modelId="{B536708D-3C0A-3441-8B6E-F1168986E2E1}" type="presParOf" srcId="{55669185-4127-4D60-B5C1-A464AD04072A}" destId="{9E45836F-5812-4C70-8D1F-0C30DB6D7AF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4603F-56AD-4AD3-B67B-AD0397EA8D28}">
      <dsp:nvSpPr>
        <dsp:cNvPr id="0" name=""/>
        <dsp:cNvSpPr/>
      </dsp:nvSpPr>
      <dsp:spPr>
        <a:xfrm>
          <a:off x="0" y="3888777"/>
          <a:ext cx="7453564" cy="1109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Level 3 (Leaf Nodes)</a:t>
          </a:r>
          <a:endParaRPr lang="en-US" sz="2600" kern="1200" dirty="0"/>
        </a:p>
      </dsp:txBody>
      <dsp:txXfrm>
        <a:off x="0" y="3888777"/>
        <a:ext cx="2236069" cy="1109299"/>
      </dsp:txXfrm>
    </dsp:sp>
    <dsp:sp modelId="{221281F0-938C-4628-9284-6A041BBE61E8}">
      <dsp:nvSpPr>
        <dsp:cNvPr id="0" name=""/>
        <dsp:cNvSpPr/>
      </dsp:nvSpPr>
      <dsp:spPr>
        <a:xfrm>
          <a:off x="0" y="2594594"/>
          <a:ext cx="7453564" cy="1109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Level 2</a:t>
          </a:r>
          <a:endParaRPr lang="en-US" sz="2600" kern="1200" dirty="0"/>
        </a:p>
      </dsp:txBody>
      <dsp:txXfrm>
        <a:off x="0" y="2594594"/>
        <a:ext cx="2236069" cy="1109299"/>
      </dsp:txXfrm>
    </dsp:sp>
    <dsp:sp modelId="{B486489E-49B9-44E1-B6A9-E3F165B89AAE}">
      <dsp:nvSpPr>
        <dsp:cNvPr id="0" name=""/>
        <dsp:cNvSpPr/>
      </dsp:nvSpPr>
      <dsp:spPr>
        <a:xfrm>
          <a:off x="0" y="1300410"/>
          <a:ext cx="7453564" cy="1109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Level 1</a:t>
          </a:r>
          <a:endParaRPr lang="en-US" sz="2600" kern="1200" dirty="0"/>
        </a:p>
      </dsp:txBody>
      <dsp:txXfrm>
        <a:off x="0" y="1300410"/>
        <a:ext cx="2236069" cy="1109299"/>
      </dsp:txXfrm>
    </dsp:sp>
    <dsp:sp modelId="{E927232D-D269-43E9-94AB-FDD102533FAE}">
      <dsp:nvSpPr>
        <dsp:cNvPr id="0" name=""/>
        <dsp:cNvSpPr/>
      </dsp:nvSpPr>
      <dsp:spPr>
        <a:xfrm>
          <a:off x="0" y="6227"/>
          <a:ext cx="7453564" cy="1109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Root</a:t>
          </a:r>
          <a:endParaRPr lang="en-US" sz="2600" kern="1200" dirty="0"/>
        </a:p>
      </dsp:txBody>
      <dsp:txXfrm>
        <a:off x="0" y="6227"/>
        <a:ext cx="2236069" cy="1109299"/>
      </dsp:txXfrm>
    </dsp:sp>
    <dsp:sp modelId="{1AC000E3-BE6C-4815-A9B2-79A719A2B35F}">
      <dsp:nvSpPr>
        <dsp:cNvPr id="0" name=""/>
        <dsp:cNvSpPr/>
      </dsp:nvSpPr>
      <dsp:spPr>
        <a:xfrm>
          <a:off x="4978274" y="98669"/>
          <a:ext cx="1386624" cy="92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Collection Title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05349" y="125744"/>
        <a:ext cx="1332474" cy="870266"/>
      </dsp:txXfrm>
    </dsp:sp>
    <dsp:sp modelId="{E335E468-F553-4E31-A89F-E37A19F06CA1}">
      <dsp:nvSpPr>
        <dsp:cNvPr id="0" name=""/>
        <dsp:cNvSpPr/>
      </dsp:nvSpPr>
      <dsp:spPr>
        <a:xfrm>
          <a:off x="4770280" y="1023085"/>
          <a:ext cx="901306" cy="369766"/>
        </a:xfrm>
        <a:custGeom>
          <a:avLst/>
          <a:gdLst/>
          <a:ahLst/>
          <a:cxnLst/>
          <a:rect l="0" t="0" r="0" b="0"/>
          <a:pathLst>
            <a:path>
              <a:moveTo>
                <a:pt x="901306" y="0"/>
              </a:moveTo>
              <a:lnTo>
                <a:pt x="901306" y="184883"/>
              </a:lnTo>
              <a:lnTo>
                <a:pt x="0" y="184883"/>
              </a:lnTo>
              <a:lnTo>
                <a:pt x="0" y="369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08BB9-5D75-4F7E-B074-E0AE2FAEF3E0}">
      <dsp:nvSpPr>
        <dsp:cNvPr id="0" name=""/>
        <dsp:cNvSpPr/>
      </dsp:nvSpPr>
      <dsp:spPr>
        <a:xfrm>
          <a:off x="4076968" y="1392852"/>
          <a:ext cx="1386624" cy="92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Category 1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04043" y="1419927"/>
        <a:ext cx="1332474" cy="870266"/>
      </dsp:txXfrm>
    </dsp:sp>
    <dsp:sp modelId="{ABD5DD81-9409-4B6A-9988-33689D366167}">
      <dsp:nvSpPr>
        <dsp:cNvPr id="0" name=""/>
        <dsp:cNvSpPr/>
      </dsp:nvSpPr>
      <dsp:spPr>
        <a:xfrm>
          <a:off x="3868974" y="2317269"/>
          <a:ext cx="901306" cy="369766"/>
        </a:xfrm>
        <a:custGeom>
          <a:avLst/>
          <a:gdLst/>
          <a:ahLst/>
          <a:cxnLst/>
          <a:rect l="0" t="0" r="0" b="0"/>
          <a:pathLst>
            <a:path>
              <a:moveTo>
                <a:pt x="901306" y="0"/>
              </a:moveTo>
              <a:lnTo>
                <a:pt x="901306" y="184883"/>
              </a:lnTo>
              <a:lnTo>
                <a:pt x="0" y="184883"/>
              </a:lnTo>
              <a:lnTo>
                <a:pt x="0" y="3697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2E799-9320-4251-8FD2-C05B96969F1B}">
      <dsp:nvSpPr>
        <dsp:cNvPr id="0" name=""/>
        <dsp:cNvSpPr/>
      </dsp:nvSpPr>
      <dsp:spPr>
        <a:xfrm>
          <a:off x="3175662" y="2687035"/>
          <a:ext cx="1386624" cy="92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Web Page 1</a:t>
          </a:r>
        </a:p>
      </dsp:txBody>
      <dsp:txXfrm>
        <a:off x="3202737" y="2714110"/>
        <a:ext cx="1332474" cy="870266"/>
      </dsp:txXfrm>
    </dsp:sp>
    <dsp:sp modelId="{24F14A63-A3C8-49D3-8D19-9CF9838852E2}">
      <dsp:nvSpPr>
        <dsp:cNvPr id="0" name=""/>
        <dsp:cNvSpPr/>
      </dsp:nvSpPr>
      <dsp:spPr>
        <a:xfrm>
          <a:off x="2967668" y="3611452"/>
          <a:ext cx="901306" cy="369766"/>
        </a:xfrm>
        <a:custGeom>
          <a:avLst/>
          <a:gdLst/>
          <a:ahLst/>
          <a:cxnLst/>
          <a:rect l="0" t="0" r="0" b="0"/>
          <a:pathLst>
            <a:path>
              <a:moveTo>
                <a:pt x="901306" y="0"/>
              </a:moveTo>
              <a:lnTo>
                <a:pt x="901306" y="184883"/>
              </a:lnTo>
              <a:lnTo>
                <a:pt x="0" y="184883"/>
              </a:lnTo>
              <a:lnTo>
                <a:pt x="0" y="3697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BE179-4A2F-4B79-B8DA-86390FFA9A98}">
      <dsp:nvSpPr>
        <dsp:cNvPr id="0" name=""/>
        <dsp:cNvSpPr/>
      </dsp:nvSpPr>
      <dsp:spPr>
        <a:xfrm>
          <a:off x="2274356" y="3981219"/>
          <a:ext cx="1386624" cy="92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Archived Version 1</a:t>
          </a:r>
        </a:p>
      </dsp:txBody>
      <dsp:txXfrm>
        <a:off x="2301431" y="4008294"/>
        <a:ext cx="1332474" cy="870266"/>
      </dsp:txXfrm>
    </dsp:sp>
    <dsp:sp modelId="{6E3116B1-EE5C-47D6-9032-A7768A0622C5}">
      <dsp:nvSpPr>
        <dsp:cNvPr id="0" name=""/>
        <dsp:cNvSpPr/>
      </dsp:nvSpPr>
      <dsp:spPr>
        <a:xfrm>
          <a:off x="3868974" y="3611452"/>
          <a:ext cx="901306" cy="369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83"/>
              </a:lnTo>
              <a:lnTo>
                <a:pt x="901306" y="184883"/>
              </a:lnTo>
              <a:lnTo>
                <a:pt x="901306" y="3697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7F612-5F85-4126-B90B-3CB3B48711F4}">
      <dsp:nvSpPr>
        <dsp:cNvPr id="0" name=""/>
        <dsp:cNvSpPr/>
      </dsp:nvSpPr>
      <dsp:spPr>
        <a:xfrm>
          <a:off x="4076968" y="3981219"/>
          <a:ext cx="1386624" cy="92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Archived Version </a:t>
          </a:r>
          <a:r>
            <a:rPr lang="en-US" sz="2000" i="1" kern="1200" dirty="0" smtClean="0">
              <a:solidFill>
                <a:schemeClr val="tx1"/>
              </a:solidFill>
            </a:rPr>
            <a:t>n</a:t>
          </a:r>
        </a:p>
      </dsp:txBody>
      <dsp:txXfrm>
        <a:off x="4104043" y="4008294"/>
        <a:ext cx="1332474" cy="870266"/>
      </dsp:txXfrm>
    </dsp:sp>
    <dsp:sp modelId="{2F2D3F83-FA7C-4CBE-B075-1F3713224360}">
      <dsp:nvSpPr>
        <dsp:cNvPr id="0" name=""/>
        <dsp:cNvSpPr/>
      </dsp:nvSpPr>
      <dsp:spPr>
        <a:xfrm>
          <a:off x="4770280" y="2317269"/>
          <a:ext cx="901306" cy="369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83"/>
              </a:lnTo>
              <a:lnTo>
                <a:pt x="901306" y="184883"/>
              </a:lnTo>
              <a:lnTo>
                <a:pt x="901306" y="3697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493EE-EE71-4927-8806-3DFCC3457204}">
      <dsp:nvSpPr>
        <dsp:cNvPr id="0" name=""/>
        <dsp:cNvSpPr/>
      </dsp:nvSpPr>
      <dsp:spPr>
        <a:xfrm>
          <a:off x="4978274" y="2687035"/>
          <a:ext cx="1386624" cy="92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Web Page </a:t>
          </a:r>
          <a:r>
            <a:rPr lang="en-US" sz="2000" i="1" kern="1200" dirty="0" smtClean="0">
              <a:solidFill>
                <a:schemeClr val="tx1"/>
              </a:solidFill>
            </a:rPr>
            <a:t>n</a:t>
          </a:r>
          <a:endParaRPr lang="en-US" sz="2000" i="1" kern="1200" dirty="0">
            <a:solidFill>
              <a:schemeClr val="tx1"/>
            </a:solidFill>
          </a:endParaRPr>
        </a:p>
      </dsp:txBody>
      <dsp:txXfrm>
        <a:off x="5005349" y="2714110"/>
        <a:ext cx="1332474" cy="870266"/>
      </dsp:txXfrm>
    </dsp:sp>
    <dsp:sp modelId="{76EE8C45-3EDF-47FB-8F58-0C516D940086}">
      <dsp:nvSpPr>
        <dsp:cNvPr id="0" name=""/>
        <dsp:cNvSpPr/>
      </dsp:nvSpPr>
      <dsp:spPr>
        <a:xfrm>
          <a:off x="5671587" y="1023085"/>
          <a:ext cx="901306" cy="369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83"/>
              </a:lnTo>
              <a:lnTo>
                <a:pt x="901306" y="184883"/>
              </a:lnTo>
              <a:lnTo>
                <a:pt x="901306" y="369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FBB6C-02CD-421C-BDC4-B23AA619FED5}">
      <dsp:nvSpPr>
        <dsp:cNvPr id="0" name=""/>
        <dsp:cNvSpPr/>
      </dsp:nvSpPr>
      <dsp:spPr>
        <a:xfrm>
          <a:off x="5879580" y="1392852"/>
          <a:ext cx="1386624" cy="92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Category </a:t>
          </a:r>
          <a:r>
            <a:rPr lang="en-US" sz="2000" i="1" kern="1200" dirty="0" smtClean="0">
              <a:solidFill>
                <a:schemeClr val="tx1"/>
              </a:solidFill>
            </a:rPr>
            <a:t>n</a:t>
          </a:r>
          <a:endParaRPr lang="en-US" sz="2000" i="1" kern="1200" dirty="0">
            <a:solidFill>
              <a:schemeClr val="tx1"/>
            </a:solidFill>
          </a:endParaRPr>
        </a:p>
      </dsp:txBody>
      <dsp:txXfrm>
        <a:off x="5906655" y="1419927"/>
        <a:ext cx="1332474" cy="870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DD4B-B666-784E-B1CE-14F1781B1241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3700A-94FF-224F-8D17-EB6F88811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4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94D7D-BFD4-2B4B-A775-0CE52F36383D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8671-0F2E-E94A-933A-3D1101746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74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8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2242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ODU_sig_fullcolo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6"/>
          <a:stretch/>
        </p:blipFill>
        <p:spPr bwMode="auto">
          <a:xfrm>
            <a:off x="427518" y="6324600"/>
            <a:ext cx="1706082" cy="40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" y="6324600"/>
            <a:ext cx="9157739" cy="0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1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1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9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5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874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December 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0" y="6356350"/>
            <a:ext cx="441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December 3, 2012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5190058-73F9-4FC2-AFE1-8A81D16E1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Visualizing Digital Collections at Archive-It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Michele C. Weigle</a:t>
            </a:r>
            <a:r>
              <a:rPr lang="en-US" sz="2800" dirty="0" smtClean="0">
                <a:solidFill>
                  <a:schemeClr val="tx1"/>
                </a:solidFill>
              </a:rPr>
              <a:t>, Michael L. Nelson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Web Sciences and Digital Libraries (WS-DL) Lab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Department of Computer Science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Old Dominion University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Norfolk, VA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7" descr="ODU_sig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37149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8016" y="5715000"/>
            <a:ext cx="917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Archive-It Partners Meeting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3, 2012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6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Visualizations</a:t>
            </a:r>
            <a:endParaRPr lang="en-US" dirty="0"/>
          </a:p>
        </p:txBody>
      </p:sp>
      <p:sp>
        <p:nvSpPr>
          <p:cNvPr id="25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Treemap</a:t>
            </a:r>
          </a:p>
          <a:p>
            <a:r>
              <a:rPr lang="en-US" smtClean="0"/>
              <a:t>Time cloud</a:t>
            </a:r>
          </a:p>
          <a:p>
            <a:r>
              <a:rPr lang="en-US" smtClean="0"/>
              <a:t>Image plot</a:t>
            </a:r>
          </a:p>
          <a:p>
            <a:r>
              <a:rPr lang="en-US" smtClean="0"/>
              <a:t>Wordle</a:t>
            </a:r>
            <a:endParaRPr lang="en-US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688" y="1246188"/>
            <a:ext cx="601186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8263" y="2001838"/>
            <a:ext cx="18669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5664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K. </a:t>
            </a:r>
            <a:r>
              <a:rPr lang="en-US" sz="1600" dirty="0" err="1"/>
              <a:t>Padia</a:t>
            </a:r>
            <a:r>
              <a:rPr lang="en-US" sz="1600" dirty="0"/>
              <a:t>, Y. </a:t>
            </a:r>
            <a:r>
              <a:rPr lang="en-US" sz="1600" dirty="0" err="1"/>
              <a:t>AlNoamany</a:t>
            </a:r>
            <a:r>
              <a:rPr lang="en-US" sz="1600" dirty="0"/>
              <a:t> and M. C. Weigle, "Visualizing Digital Collections at Archive-It," In Proceedings of the ACM/IEEE Joint Conference on Digital Libraries (JCDL). June 2012.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Visualizations</a:t>
            </a:r>
            <a:endParaRPr lang="en-US" dirty="0"/>
          </a:p>
        </p:txBody>
      </p:sp>
      <p:sp>
        <p:nvSpPr>
          <p:cNvPr id="26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Treemap</a:t>
            </a:r>
          </a:p>
          <a:p>
            <a:r>
              <a:rPr lang="en-US" smtClean="0"/>
              <a:t>Time cloud</a:t>
            </a:r>
          </a:p>
          <a:p>
            <a:r>
              <a:rPr lang="en-US" smtClean="0"/>
              <a:t>Image plot</a:t>
            </a:r>
          </a:p>
          <a:p>
            <a:r>
              <a:rPr lang="en-US" smtClean="0"/>
              <a:t>Wordle</a:t>
            </a:r>
            <a:endParaRPr lang="en-US"/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938" y="1092200"/>
            <a:ext cx="46132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5664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K. </a:t>
            </a:r>
            <a:r>
              <a:rPr lang="en-US" sz="1600" dirty="0" err="1"/>
              <a:t>Padia</a:t>
            </a:r>
            <a:r>
              <a:rPr lang="en-US" sz="1600" dirty="0"/>
              <a:t>, Y. </a:t>
            </a:r>
            <a:r>
              <a:rPr lang="en-US" sz="1600" dirty="0" err="1"/>
              <a:t>AlNoamany</a:t>
            </a:r>
            <a:r>
              <a:rPr lang="en-US" sz="1600" dirty="0"/>
              <a:t> and M. C. Weigle, "Visualizing Digital Collections at Archive-It," In Proceedings of the ACM/IEEE Joint Conference on Digital Libraries (JCDL). June 2012.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Visualizations</a:t>
            </a:r>
            <a:endParaRPr lang="en-US"/>
          </a:p>
        </p:txBody>
      </p:sp>
      <p:sp>
        <p:nvSpPr>
          <p:cNvPr id="276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Treemap</a:t>
            </a:r>
          </a:p>
          <a:p>
            <a:r>
              <a:rPr lang="en-US" smtClean="0"/>
              <a:t>Time cloud</a:t>
            </a:r>
          </a:p>
          <a:p>
            <a:r>
              <a:rPr lang="en-US" smtClean="0"/>
              <a:t>Image plot</a:t>
            </a:r>
          </a:p>
          <a:p>
            <a:r>
              <a:rPr lang="en-US" smtClean="0"/>
              <a:t>Wordle</a:t>
            </a:r>
          </a:p>
          <a:p>
            <a:r>
              <a:rPr lang="en-US" smtClean="0"/>
              <a:t>Timeline</a:t>
            </a:r>
            <a:endParaRPr lang="en-US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0063" y="1038225"/>
            <a:ext cx="57531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5664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K. </a:t>
            </a:r>
            <a:r>
              <a:rPr lang="en-US" sz="1600" dirty="0" err="1"/>
              <a:t>Padia</a:t>
            </a:r>
            <a:r>
              <a:rPr lang="en-US" sz="1600" dirty="0"/>
              <a:t>, Y. </a:t>
            </a:r>
            <a:r>
              <a:rPr lang="en-US" sz="1600" dirty="0" err="1"/>
              <a:t>AlNoamany</a:t>
            </a:r>
            <a:r>
              <a:rPr lang="en-US" sz="1600" dirty="0"/>
              <a:t> and M. C. Weigle, "Visualizing Digital Collections at Archive-It," In Proceedings of the ACM/IEEE Joint Conference on Digital Libraries (JCDL). June 2012.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295400"/>
            <a:ext cx="65738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Collection Building and Growth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Collection Building and Growth</a:t>
            </a:r>
            <a:endParaRPr lang="en-US"/>
          </a:p>
        </p:txBody>
      </p:sp>
      <p:pic>
        <p:nvPicPr>
          <p:cNvPr id="29698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277937"/>
            <a:ext cx="65738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738" y="1277937"/>
            <a:ext cx="65722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8738" y="1277937"/>
            <a:ext cx="65722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0" y="1277937"/>
            <a:ext cx="6573838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3500" y="1277937"/>
            <a:ext cx="65738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Collection Building and Growth</a:t>
            </a:r>
            <a:endParaRPr lang="en-US"/>
          </a:p>
        </p:txBody>
      </p:sp>
      <p:pic>
        <p:nvPicPr>
          <p:cNvPr id="3072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277937"/>
            <a:ext cx="65738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738" y="1277937"/>
            <a:ext cx="65722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8738" y="1277937"/>
            <a:ext cx="65722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0" y="1277937"/>
            <a:ext cx="6573838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3500" y="1277937"/>
            <a:ext cx="65738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15"/>
          <p:cNvPicPr>
            <a:picLocks noChangeAspect="1" noChangeArrowheads="1"/>
          </p:cNvPicPr>
          <p:nvPr/>
        </p:nvPicPr>
        <p:blipFill>
          <a:blip r:embed="rId6"/>
          <a:srcRect l="8606" t="10994" r="44208" b="58093"/>
          <a:stretch>
            <a:fillRect/>
          </a:stretch>
        </p:blipFill>
        <p:spPr bwMode="auto">
          <a:xfrm>
            <a:off x="2293938" y="2257425"/>
            <a:ext cx="68500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Collections Have Metadata</a:t>
            </a:r>
            <a:endParaRPr lang="en-US" dirty="0"/>
          </a:p>
        </p:txBody>
      </p:sp>
      <p:sp>
        <p:nvSpPr>
          <p:cNvPr id="38914" name="Rectangle 13"/>
          <p:cNvSpPr>
            <a:spLocks noChangeArrowheads="1"/>
          </p:cNvSpPr>
          <p:nvPr/>
        </p:nvSpPr>
        <p:spPr bwMode="auto">
          <a:xfrm>
            <a:off x="4352925" y="5651500"/>
            <a:ext cx="341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http://archive-it.org/collections/1068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2438" y="1225550"/>
            <a:ext cx="4037012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4397375" y="3057525"/>
            <a:ext cx="1125538" cy="25130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en-US" sz="3200">
              <a:ea typeface="Arial" pitchFamily="-104" charset="0"/>
              <a:cs typeface="Arial" pitchFamily="-10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86075" y="3667125"/>
            <a:ext cx="1511300" cy="63500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325" t="42815" r="67120"/>
          <a:stretch>
            <a:fillRect/>
          </a:stretch>
        </p:blipFill>
        <p:spPr bwMode="auto">
          <a:xfrm>
            <a:off x="577850" y="1316037"/>
            <a:ext cx="2308225" cy="4703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Collections Do Not</a:t>
            </a:r>
            <a:endParaRPr lang="en-US" sz="40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0850" y="1181100"/>
            <a:ext cx="346551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4321175" y="2722563"/>
            <a:ext cx="946150" cy="1214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en-US" sz="3200">
              <a:ea typeface="Arial" pitchFamily="-104" charset="0"/>
              <a:cs typeface="Arial" pitchFamily="-10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/>
          <a:srcRect t="36707" r="69357" b="29160"/>
          <a:stretch>
            <a:fillRect/>
          </a:stretch>
        </p:blipFill>
        <p:spPr bwMode="auto">
          <a:xfrm>
            <a:off x="771525" y="1647825"/>
            <a:ext cx="2900363" cy="381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H="1">
            <a:off x="3671888" y="3228975"/>
            <a:ext cx="588962" cy="328613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4352925" y="5605463"/>
            <a:ext cx="341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http://archive-it.org/collections/2836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Re-Categorization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2270125"/>
            <a:ext cx="4132263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63775"/>
            <a:ext cx="4049712" cy="299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4548614" y="1720850"/>
            <a:ext cx="4519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After </a:t>
            </a:r>
            <a:r>
              <a:rPr lang="en-US" sz="2400" dirty="0" smtClean="0"/>
              <a:t>our rule</a:t>
            </a:r>
            <a:r>
              <a:rPr lang="en-US" sz="2400" dirty="0"/>
              <a:t>-based categorization</a:t>
            </a:r>
          </a:p>
        </p:txBody>
      </p: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257175" y="1433513"/>
            <a:ext cx="3382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Pakistan Flood Collection</a:t>
            </a:r>
          </a:p>
          <a:p>
            <a:r>
              <a:rPr lang="en-US" sz="2400" dirty="0"/>
              <a:t>(no </a:t>
            </a:r>
            <a:r>
              <a:rPr lang="en-US" sz="2400" dirty="0" smtClean="0"/>
              <a:t>categorization)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We're applying for a NEH Digital Humanities Implementation Grant</a:t>
            </a:r>
          </a:p>
          <a:p>
            <a:pPr lvl="1"/>
            <a:r>
              <a:rPr lang="en-US" dirty="0" smtClean="0"/>
              <a:t>partnering </a:t>
            </a:r>
            <a:r>
              <a:rPr lang="en-US" dirty="0"/>
              <a:t>with Archive-It</a:t>
            </a:r>
          </a:p>
          <a:p>
            <a:pPr lvl="1"/>
            <a:r>
              <a:rPr lang="en-US" dirty="0" smtClean="0"/>
              <a:t>proposal due Jan 2013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participants from the humanities and Archive-It partner community</a:t>
            </a:r>
          </a:p>
          <a:p>
            <a:pPr lvl="1"/>
            <a:r>
              <a:rPr lang="en-US" dirty="0" smtClean="0"/>
              <a:t>advisory board members - agree to serve as evaluators and provide us with feedback</a:t>
            </a:r>
          </a:p>
          <a:p>
            <a:pPr lvl="1"/>
            <a:r>
              <a:rPr lang="en-US" dirty="0" smtClean="0"/>
              <a:t>write letters of support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228600"/>
            <a:ext cx="321169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Michele Weigle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mweigle@cs.odu.edu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80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WS-DL at ODU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 descr="memento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1752600" cy="1752600"/>
          </a:xfrm>
          <a:prstGeom prst="rect">
            <a:avLst/>
          </a:prstGeom>
        </p:spPr>
      </p:pic>
      <p:pic>
        <p:nvPicPr>
          <p:cNvPr id="13" name="Picture 12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86200"/>
            <a:ext cx="1625600" cy="1625600"/>
          </a:xfrm>
          <a:prstGeom prst="rect">
            <a:avLst/>
          </a:prstGeom>
        </p:spPr>
      </p:pic>
      <p:pic>
        <p:nvPicPr>
          <p:cNvPr id="15" name="Picture 3" descr="C:\Documents and Settings\Matthew\My Documents\Downloads\archivef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886198"/>
            <a:ext cx="1752600" cy="17526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5474" y="3009900"/>
            <a:ext cx="2648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Memento protocol</a:t>
            </a:r>
          </a:p>
          <a:p>
            <a:pPr algn="ctr"/>
            <a:r>
              <a:rPr lang="en-US" sz="2400" dirty="0" err="1" smtClean="0">
                <a:latin typeface="Arial"/>
                <a:cs typeface="Arial"/>
              </a:rPr>
              <a:t>MementoFox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2018" y="5638800"/>
            <a:ext cx="2575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/>
                <a:cs typeface="Arial"/>
              </a:rPr>
              <a:t>ArchiveFacebook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0326" y="5613400"/>
            <a:ext cx="1815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/>
                <a:cs typeface="Arial"/>
              </a:rPr>
              <a:t>WARCreate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3124200"/>
            <a:ext cx="218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/>
                <a:cs typeface="Arial"/>
              </a:rPr>
              <a:t>ResourceSync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24" name="Picture 23" descr="resourcesync_logo_circ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219200"/>
            <a:ext cx="2072077" cy="1887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Exploring Archive-It Collections</a:t>
            </a:r>
            <a:endParaRPr lang="en-US"/>
          </a:p>
        </p:txBody>
      </p:sp>
      <p:sp>
        <p:nvSpPr>
          <p:cNvPr id="19458" name="Rectangle 13"/>
          <p:cNvSpPr>
            <a:spLocks noChangeArrowheads="1"/>
          </p:cNvSpPr>
          <p:nvPr/>
        </p:nvSpPr>
        <p:spPr bwMode="auto">
          <a:xfrm>
            <a:off x="463550" y="5681662"/>
            <a:ext cx="3411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http://archive-it.org/collections/1068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285875"/>
            <a:ext cx="4037012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1768475" y="2165350"/>
            <a:ext cx="1260475" cy="2698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en-US" sz="3200">
              <a:ea typeface="Arial" pitchFamily="-104" charset="0"/>
              <a:cs typeface="Arial" pitchFamily="-104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637" y="1697037"/>
            <a:ext cx="3255963" cy="896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4" name="Straight Connector 3"/>
          <p:cNvCxnSpPr>
            <a:endCxn id="19460" idx="3"/>
          </p:cNvCxnSpPr>
          <p:nvPr/>
        </p:nvCxnSpPr>
        <p:spPr>
          <a:xfrm flipH="1">
            <a:off x="3028950" y="2146300"/>
            <a:ext cx="1944687" cy="15398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285875"/>
            <a:ext cx="4037012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List of Web Pages</a:t>
            </a:r>
            <a:endParaRPr lang="en-US"/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716088" y="3670300"/>
            <a:ext cx="2565400" cy="1981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en-US" sz="3200">
              <a:ea typeface="Arial" pitchFamily="-104" charset="0"/>
              <a:cs typeface="Arial" pitchFamily="-10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775" y="1520825"/>
            <a:ext cx="4397375" cy="340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H="1">
            <a:off x="4281488" y="3225800"/>
            <a:ext cx="395287" cy="135413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334963" y="5681662"/>
            <a:ext cx="3411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http://archive-it.org/collections/1068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Archived Versions of acda.co</a:t>
            </a:r>
            <a:endParaRPr lang="en-US"/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 b="15657"/>
          <a:stretch>
            <a:fillRect/>
          </a:stretch>
        </p:blipFill>
        <p:spPr bwMode="auto">
          <a:xfrm>
            <a:off x="161925" y="2208212"/>
            <a:ext cx="87741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161925" y="4919662"/>
            <a:ext cx="5480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http://wayback.archive-it.org/1068/*/http://acda.co/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161925" y="4252912"/>
            <a:ext cx="674688" cy="6286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en-US" sz="3200">
              <a:ea typeface="Arial" pitchFamily="-104" charset="0"/>
              <a:cs typeface="Arial" pitchFamily="-104" charset="0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/>
          <a:srcRect t="67876" r="91798" b="20161"/>
          <a:stretch>
            <a:fillRect/>
          </a:stretch>
        </p:blipFill>
        <p:spPr bwMode="auto">
          <a:xfrm>
            <a:off x="1136650" y="1328737"/>
            <a:ext cx="2001838" cy="106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>
            <a:endCxn id="21508" idx="0"/>
          </p:cNvCxnSpPr>
          <p:nvPr/>
        </p:nvCxnSpPr>
        <p:spPr>
          <a:xfrm flipH="1">
            <a:off x="500063" y="2398712"/>
            <a:ext cx="1638300" cy="185420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Archive-It Collection Hierarchy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82453628"/>
              </p:ext>
            </p:extLst>
          </p:nvPr>
        </p:nvGraphicFramePr>
        <p:xfrm>
          <a:off x="852236" y="1143000"/>
          <a:ext cx="7453564" cy="500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9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Visualizations</a:t>
            </a:r>
            <a:endParaRPr lang="en-US" dirty="0"/>
          </a:p>
        </p:txBody>
      </p:sp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429000" cy="1600200"/>
          </a:xfrm>
        </p:spPr>
        <p:txBody>
          <a:bodyPr/>
          <a:lstStyle/>
          <a:p>
            <a:r>
              <a:rPr lang="en-US" dirty="0" err="1" smtClean="0"/>
              <a:t>Treemap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927225"/>
            <a:ext cx="860742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5664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K. </a:t>
            </a:r>
            <a:r>
              <a:rPr lang="en-US" sz="1600" dirty="0" err="1"/>
              <a:t>Padia</a:t>
            </a:r>
            <a:r>
              <a:rPr lang="en-US" sz="1600" dirty="0"/>
              <a:t>, Y. </a:t>
            </a:r>
            <a:r>
              <a:rPr lang="en-US" sz="1600" dirty="0" err="1"/>
              <a:t>AlNoamany</a:t>
            </a:r>
            <a:r>
              <a:rPr lang="en-US" sz="1600" dirty="0"/>
              <a:t> and M. C. Weigle, "Visualizing Digital Collections at Archive-It," In Proceedings of the ACM/IEEE Joint Conference on Digital Libraries (JCDL). June 2012.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Visualizations</a:t>
            </a:r>
            <a:endParaRPr lang="en-US" dirty="0"/>
          </a:p>
        </p:txBody>
      </p:sp>
      <p:sp>
        <p:nvSpPr>
          <p:cNvPr id="235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Treemap</a:t>
            </a:r>
          </a:p>
          <a:p>
            <a:r>
              <a:rPr lang="en-US" smtClean="0"/>
              <a:t>Time cloud </a:t>
            </a:r>
            <a:endParaRPr lang="en-US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313" y="1498600"/>
            <a:ext cx="58134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5664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K. Padia, Y. AlNoamany and M. C. Weigle, "Visualizing Digital Collections at Archive-It," In Proceedings of the ACM/IEEE Joint Conference on Digital Libraries (JCDL). June 2012.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Visualizations</a:t>
            </a:r>
            <a:endParaRPr lang="en-US" dirty="0"/>
          </a:p>
        </p:txBody>
      </p:sp>
      <p:sp>
        <p:nvSpPr>
          <p:cNvPr id="245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Treemap</a:t>
            </a:r>
          </a:p>
          <a:p>
            <a:r>
              <a:rPr lang="en-US" smtClean="0"/>
              <a:t>Time cloud</a:t>
            </a:r>
          </a:p>
          <a:p>
            <a:r>
              <a:rPr lang="en-US" smtClean="0"/>
              <a:t>Image plot</a:t>
            </a:r>
            <a:endParaRPr lang="en-US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5664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K. </a:t>
            </a:r>
            <a:r>
              <a:rPr lang="en-US" sz="1600" dirty="0" err="1"/>
              <a:t>Padia</a:t>
            </a:r>
            <a:r>
              <a:rPr lang="en-US" sz="1600" dirty="0"/>
              <a:t>, Y. </a:t>
            </a:r>
            <a:r>
              <a:rPr lang="en-US" sz="1600" dirty="0" err="1"/>
              <a:t>AlNoamany</a:t>
            </a:r>
            <a:r>
              <a:rPr lang="en-US" sz="1600" dirty="0"/>
              <a:t> and M. C. Weigle, "Visualizing Digital Collections at Archive-It," In Proceedings of the ACM/IEEE Joint Conference on Digital Libraries (JCDL). June 2012.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688" y="1246188"/>
            <a:ext cx="601186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0058-73F9-4FC2-AFE1-8A81D16E1A8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December 3,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644</Words>
  <Application>Microsoft Macintosh PowerPoint</Application>
  <PresentationFormat>On-screen Show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Visualizing Digital Collections at Archive-It</vt:lpstr>
      <vt:lpstr>WS-DL at ODU</vt:lpstr>
      <vt:lpstr>Exploring Archive-It Collections</vt:lpstr>
      <vt:lpstr>List of Web Pages</vt:lpstr>
      <vt:lpstr>Archived Versions of acda.co</vt:lpstr>
      <vt:lpstr>Archive-It Collection Hierarchy</vt:lpstr>
      <vt:lpstr>Prototype Visualizations</vt:lpstr>
      <vt:lpstr>Prototype Visualizations</vt:lpstr>
      <vt:lpstr>Prototype Visualizations</vt:lpstr>
      <vt:lpstr>Prototype Visualizations</vt:lpstr>
      <vt:lpstr>Prototype Visualizations</vt:lpstr>
      <vt:lpstr>Visualizations</vt:lpstr>
      <vt:lpstr>Collection Building and Growth</vt:lpstr>
      <vt:lpstr>Collection Building and Growth</vt:lpstr>
      <vt:lpstr>Collection Building and Growth</vt:lpstr>
      <vt:lpstr>Some Collections Have Metadata</vt:lpstr>
      <vt:lpstr>Some Collections Do Not</vt:lpstr>
      <vt:lpstr>Prototype Re-Categorization</vt:lpstr>
      <vt:lpstr>Interested?</vt:lpstr>
    </vt:vector>
  </TitlesOfParts>
  <Company>Old Dominion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smohrehk</dc:creator>
  <cp:lastModifiedBy>Archive</cp:lastModifiedBy>
  <cp:revision>138</cp:revision>
  <cp:lastPrinted>2012-11-09T13:11:33Z</cp:lastPrinted>
  <dcterms:created xsi:type="dcterms:W3CDTF">2012-11-30T00:32:08Z</dcterms:created>
  <dcterms:modified xsi:type="dcterms:W3CDTF">2012-12-10T19:46:50Z</dcterms:modified>
</cp:coreProperties>
</file>